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765B0-3B54-4877-8B17-4D6B1A00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7E6C23-77D5-4802-896F-C8FED082E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6312F-CC69-4068-B5DB-7121392C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03563-2A5F-447A-BFAB-3E10F088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7F704-28C7-4ED9-9F5E-FB54BF6C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C2ECB-623F-47B2-AF06-4E2970D31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99A27-CE99-4C2E-A663-E39DD2C27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181FB5-D4EB-4F4F-9422-781A03BF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B269F-47A5-41EF-8B59-DE6A1936D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F52BA-D477-4EA0-90BE-24B2BBF5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5BC74E-0688-4F93-A354-4238904B1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749CCB-1753-4561-99AC-B6E347FC0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BE8D-5800-4F7A-8726-66E6697E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68B06-33BF-42F3-BF1C-8182403EC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C4F82-9E7A-4DA8-B207-D217EFDB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3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9BAA1-B83F-49DD-8485-C50CFF4C5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12B13-B533-4E4C-888C-6FE5EB59D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48A49-E1BE-45A8-86E4-CF12825E1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4F475-D292-46DD-952D-6B72A9855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EEAE-6D4A-47C2-9480-912BB23B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66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CBD7B-CDFC-42CA-AD6C-5B742C2F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7CBEC-3EE0-47F5-ACC7-A53AD07FC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110566-103C-45E7-BF29-20D48274B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9DB69-EF78-4D21-940C-0C84BA9C4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1924D-138F-4E0F-B7FB-12AF1BC56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815B-9C66-4BDC-A53F-4C8EBF7D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51AD0-99A5-4F00-837D-92B6B293D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A21C5-F19B-43EA-8CEF-E7FA61904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F8A8B-C5B9-4801-9332-0F1F852E9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CE77C2-1C1E-447D-BFCE-38202F7F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2F8FF-848F-43BA-AACF-B3F3BFC41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01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90991-9032-4EA3-AB3A-62D3F9FC8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869002-BCB9-4129-AC3B-A26C717CC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908055-B8A1-4541-AD5D-2103C9220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FC387-1646-4AC2-A706-164CEACB5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C76B5E-85B3-42E4-9984-AED4BEB779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E2D369-DED1-4CF5-BD1B-A9382588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45321F-B7BE-4BDD-8CC7-8709455F3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1D8277-A670-40DC-81BC-8605A5C0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63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0105-8F0F-4D70-8B61-AD14DD38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882902-303E-40D2-ACAD-23FB26EA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959DC-1648-4510-8975-FAD371931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9E1765-56B9-42D1-915B-9D630376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22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1D1E98-D60B-472A-B9B0-E9D7E5A31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89518C-697E-4C1B-A51C-5CD5E4E0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24B33-2531-4D5A-859C-447E7EBC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82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A3DEB-83A3-44F4-898F-EC423600B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CCAAB-3EA7-4BEF-849D-041D82B49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3B2306-93AC-4114-9971-F44D047B0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70E34-1DD1-4CB6-9C5A-A68C2A313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B533C-E794-4E4C-8C10-327D2CF1E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01C0D0-70D4-456C-AFFF-A5FB0F09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1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8EE37-31A6-4E1D-BE5A-1F3AA2F03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B4779F-C1A3-4229-A76E-213CC2B19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C4584-1BE9-4BA5-A2F7-D0211BF6F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3BA8D-71E6-4F0A-AE0A-AC65F086D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FAAA6-BDF5-4712-8536-353A8BA8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8578C-1481-4328-8076-5F99393C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9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02429E-B595-4CD0-9775-CF2509BD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2AEB5-FACE-477F-9CCE-AB0AC888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38BF-9E1C-4A9F-87C0-94DF8A29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C377-641E-4C18-BB24-AD591F3D7E5D}" type="datetimeFigureOut">
              <a:rPr lang="en-US" smtClean="0"/>
              <a:t>11/7/2022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80102-E92E-420C-A9D7-11D7F938F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31976B-7B4A-43A8-B4D8-29E8528528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064A5-07D7-4B53-9F00-E226E7520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49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Child drawing rainbow on window">
            <a:extLst>
              <a:ext uri="{FF2B5EF4-FFF2-40B4-BE49-F238E27FC236}">
                <a16:creationId xmlns:a16="http://schemas.microsoft.com/office/drawing/2014/main" id="{65893437-6EB2-41B8-A450-09BCA512B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34" y="176171"/>
            <a:ext cx="8003622" cy="53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87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Skydiver mid-air">
            <a:extLst>
              <a:ext uri="{FF2B5EF4-FFF2-40B4-BE49-F238E27FC236}">
                <a16:creationId xmlns:a16="http://schemas.microsoft.com/office/drawing/2014/main" id="{19242512-7BAA-4F21-AEB2-96F88ACD3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93" y="109057"/>
            <a:ext cx="9655728" cy="543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58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2050" name="Picture 2" descr="What to know Buchanan Bucks football team in Michigan">
            <a:extLst>
              <a:ext uri="{FF2B5EF4-FFF2-40B4-BE49-F238E27FC236}">
                <a16:creationId xmlns:a16="http://schemas.microsoft.com/office/drawing/2014/main" id="{9740DDD7-197A-4AF8-89A3-A6777E5C3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357" y="622227"/>
            <a:ext cx="6692670" cy="465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813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EA7F5FE-8A47-40F3-8799-70C0A5985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721" y="226503"/>
            <a:ext cx="9328558" cy="524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803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 descr="Photos: Comstock at Buchanan High School volleyball">
            <a:extLst>
              <a:ext uri="{FF2B5EF4-FFF2-40B4-BE49-F238E27FC236}">
                <a16:creationId xmlns:a16="http://schemas.microsoft.com/office/drawing/2014/main" id="{C9DE623A-FA3E-479E-8C5C-81960AAC2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123" y="278847"/>
            <a:ext cx="371475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457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124" name="Picture 4" descr="St. Louis Schools Fare Well in High School Girls State Championships">
            <a:extLst>
              <a:ext uri="{FF2B5EF4-FFF2-40B4-BE49-F238E27FC236}">
                <a16:creationId xmlns:a16="http://schemas.microsoft.com/office/drawing/2014/main" id="{6DA95FF6-53DA-49EF-81A3-632CC865E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03" y="768773"/>
            <a:ext cx="8720793" cy="436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107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146" name="Picture 2" descr="Daily News Girls Athlete of the Week: Aja Johnson, Notre Dame – Daily News">
            <a:extLst>
              <a:ext uri="{FF2B5EF4-FFF2-40B4-BE49-F238E27FC236}">
                <a16:creationId xmlns:a16="http://schemas.microsoft.com/office/drawing/2014/main" id="{5EBFA7F8-DC2D-4B6E-81D7-3804D768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7" y="1389384"/>
            <a:ext cx="53054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36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170" name="Picture 2" descr="Buchanan High named Cal-Hi Sports State School of the Year | The Fresno Bee">
            <a:extLst>
              <a:ext uri="{FF2B5EF4-FFF2-40B4-BE49-F238E27FC236}">
                <a16:creationId xmlns:a16="http://schemas.microsoft.com/office/drawing/2014/main" id="{1B2BA948-90C3-47B4-BE0F-45AFDF93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44" y="100668"/>
            <a:ext cx="7578331" cy="54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813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8194" name="Picture 2" descr="Whitaker Buchanan - Women's Soccer - Samford University Athletics">
            <a:extLst>
              <a:ext uri="{FF2B5EF4-FFF2-40B4-BE49-F238E27FC236}">
                <a16:creationId xmlns:a16="http://schemas.microsoft.com/office/drawing/2014/main" id="{F6F49CD5-A3DF-4833-B557-A21F8A7E8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32" y="251670"/>
            <a:ext cx="9345336" cy="525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553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9218" name="Picture 2" descr="No. 2 Buchanan (Calif.) beats No. 9 Clovis in epic Super 25 wrestling  showdown | USA TODAY High School Sports">
            <a:extLst>
              <a:ext uri="{FF2B5EF4-FFF2-40B4-BE49-F238E27FC236}">
                <a16:creationId xmlns:a16="http://schemas.microsoft.com/office/drawing/2014/main" id="{99084953-F2CB-4863-84A7-927F12F66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28" y="482367"/>
            <a:ext cx="8271894" cy="496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086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0242" name="Picture 2" descr="Tracking the best of South Bend's high school sposrts from today blog">
            <a:extLst>
              <a:ext uri="{FF2B5EF4-FFF2-40B4-BE49-F238E27FC236}">
                <a16:creationId xmlns:a16="http://schemas.microsoft.com/office/drawing/2014/main" id="{A0E81A23-71B3-45C9-9729-A3F96350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09" y="159390"/>
            <a:ext cx="7616897" cy="537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0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Student constructing electric prototype">
            <a:extLst>
              <a:ext uri="{FF2B5EF4-FFF2-40B4-BE49-F238E27FC236}">
                <a16:creationId xmlns:a16="http://schemas.microsoft.com/office/drawing/2014/main" id="{6C964E9A-E902-4200-8B5C-57A140479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003" y="243493"/>
            <a:ext cx="8241994" cy="53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8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1266" name="Picture 2" descr="Band - Trojan Pride / Color Guard">
            <a:extLst>
              <a:ext uri="{FF2B5EF4-FFF2-40B4-BE49-F238E27FC236}">
                <a16:creationId xmlns:a16="http://schemas.microsoft.com/office/drawing/2014/main" id="{04CB7001-788F-41AF-96C6-F6B890E18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2" y="482367"/>
            <a:ext cx="6238875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5332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2292" name="Picture 4" descr="CHS Homecoming 2021 | Slideshows | gmtoday.com">
            <a:extLst>
              <a:ext uri="{FF2B5EF4-FFF2-40B4-BE49-F238E27FC236}">
                <a16:creationId xmlns:a16="http://schemas.microsoft.com/office/drawing/2014/main" id="{BC0F3D26-D5B6-4570-B1D5-5BD78874F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482367"/>
            <a:ext cx="75723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959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3314" name="Picture 2" descr="Craig Buchanan - Men's Soccer - Daemen University Athletics">
            <a:extLst>
              <a:ext uri="{FF2B5EF4-FFF2-40B4-BE49-F238E27FC236}">
                <a16:creationId xmlns:a16="http://schemas.microsoft.com/office/drawing/2014/main" id="{E55ED215-47AB-4AF7-B092-514E1AFA5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556" y="302004"/>
            <a:ext cx="9076888" cy="510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900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4338" name="Picture 2" descr="Sun/Bulletin boys athlete of the week: Caleb Roberson, Upland – San  Bernardino Sun">
            <a:extLst>
              <a:ext uri="{FF2B5EF4-FFF2-40B4-BE49-F238E27FC236}">
                <a16:creationId xmlns:a16="http://schemas.microsoft.com/office/drawing/2014/main" id="{072E45DD-1417-437B-AAA1-7173CD7F4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2" y="1300730"/>
            <a:ext cx="55911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376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5362" name="Picture 2" descr="Central High School Additions &amp; Remodeling - TMP Architecture">
            <a:extLst>
              <a:ext uri="{FF2B5EF4-FFF2-40B4-BE49-F238E27FC236}">
                <a16:creationId xmlns:a16="http://schemas.microsoft.com/office/drawing/2014/main" id="{5165806D-2650-4BEA-9B6E-F6CDD50A2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08570"/>
            <a:ext cx="7524750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4598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6386" name="Picture 2" descr="Portage Central building was a landmark for city, turning point in history  (with video) - mlive.com">
            <a:extLst>
              <a:ext uri="{FF2B5EF4-FFF2-40B4-BE49-F238E27FC236}">
                <a16:creationId xmlns:a16="http://schemas.microsoft.com/office/drawing/2014/main" id="{E3C0E997-B1E8-4BFE-B33F-D107126A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427" y="0"/>
            <a:ext cx="8453146" cy="563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52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Two colleagues planning on board with sticky notes">
            <a:extLst>
              <a:ext uri="{FF2B5EF4-FFF2-40B4-BE49-F238E27FC236}">
                <a16:creationId xmlns:a16="http://schemas.microsoft.com/office/drawing/2014/main" id="{977D4AF0-1394-4CFE-AFCB-4DEDF7974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69" y="159392"/>
            <a:ext cx="7947044" cy="530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8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Asian student writing on blackboard with chalk in classroom">
            <a:extLst>
              <a:ext uri="{FF2B5EF4-FFF2-40B4-BE49-F238E27FC236}">
                <a16:creationId xmlns:a16="http://schemas.microsoft.com/office/drawing/2014/main" id="{750D5EA9-0D59-41A5-9936-0E4DF92F1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338" y="184559"/>
            <a:ext cx="7889115" cy="526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6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Baseball players running on field">
            <a:extLst>
              <a:ext uri="{FF2B5EF4-FFF2-40B4-BE49-F238E27FC236}">
                <a16:creationId xmlns:a16="http://schemas.microsoft.com/office/drawing/2014/main" id="{0E11D324-70C8-42C0-A375-2012F4FAB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678" y="197143"/>
            <a:ext cx="7007605" cy="52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14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Friends in a video call">
            <a:extLst>
              <a:ext uri="{FF2B5EF4-FFF2-40B4-BE49-F238E27FC236}">
                <a16:creationId xmlns:a16="http://schemas.microsoft.com/office/drawing/2014/main" id="{89575360-67DD-4EDB-9219-82BE985D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53" y="212756"/>
            <a:ext cx="8034905" cy="535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19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Young soccer players in action">
            <a:extLst>
              <a:ext uri="{FF2B5EF4-FFF2-40B4-BE49-F238E27FC236}">
                <a16:creationId xmlns:a16="http://schemas.microsoft.com/office/drawing/2014/main" id="{87BB9FEE-BAA5-4D24-BE3A-A354A73ED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233" y="545284"/>
            <a:ext cx="6768656" cy="460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00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Picture 3" descr="Father teaching boy to ride bicycle">
            <a:extLst>
              <a:ext uri="{FF2B5EF4-FFF2-40B4-BE49-F238E27FC236}">
                <a16:creationId xmlns:a16="http://schemas.microsoft.com/office/drawing/2014/main" id="{D830C6F8-F7A6-466E-B015-8D36E9C9F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536" y="482367"/>
            <a:ext cx="7127354" cy="475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11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4E0ACA0-00BE-4B78-B2A4-1CE009B26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96125"/>
            <a:ext cx="9144000" cy="67950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 descr="Group of protesters wearing mask">
            <a:extLst>
              <a:ext uri="{FF2B5EF4-FFF2-40B4-BE49-F238E27FC236}">
                <a16:creationId xmlns:a16="http://schemas.microsoft.com/office/drawing/2014/main" id="{82B36CD1-44E1-43DC-9565-ED41B7102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81" y="168013"/>
            <a:ext cx="7928121" cy="528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58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</TotalTime>
  <Words>0</Words>
  <Application>Microsoft Office PowerPoint</Application>
  <PresentationFormat>Widescreen</PresentationFormat>
  <Paragraphs>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 PHILIP</dc:creator>
  <cp:lastModifiedBy>RUSSELL PHILIP</cp:lastModifiedBy>
  <cp:revision>9</cp:revision>
  <dcterms:created xsi:type="dcterms:W3CDTF">2022-11-07T15:46:43Z</dcterms:created>
  <dcterms:modified xsi:type="dcterms:W3CDTF">2022-11-08T16:30:54Z</dcterms:modified>
</cp:coreProperties>
</file>