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8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8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3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2ECDE-1C1E-4FDE-8DA3-9D0D96FC3E7A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C3A6-88B6-478D-AD53-AE5BF3A3A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6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5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9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6"/>
            <a:ext cx="386715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489075"/>
            <a:ext cx="3868340" cy="6413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93926"/>
            <a:ext cx="386834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9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4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468F5-BB3C-4D13-BDD7-D13C8A890A45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D216-B3DC-46C5-B610-35C5F5048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4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Catering Specialties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Sandwiches</a:t>
            </a:r>
          </a:p>
          <a:p>
            <a:pPr lvl="1"/>
            <a:r>
              <a:rPr lang="en-US" smtClean="0"/>
              <a:t>Three-foot subs with choice of fillings</a:t>
            </a:r>
          </a:p>
          <a:p>
            <a:pPr lvl="1"/>
            <a:r>
              <a:rPr lang="en-US" smtClean="0"/>
              <a:t>Sandwich sampler trays</a:t>
            </a:r>
          </a:p>
          <a:p>
            <a:pPr lvl="1"/>
            <a:r>
              <a:rPr lang="en-US" smtClean="0"/>
              <a:t>Carve-your-own fresh roasted turkey and beef</a:t>
            </a:r>
          </a:p>
          <a:p>
            <a:pPr lvl="0"/>
            <a:r>
              <a:rPr lang="en-US" smtClean="0"/>
              <a:t>Soups</a:t>
            </a:r>
          </a:p>
          <a:p>
            <a:pPr lvl="1"/>
            <a:r>
              <a:rPr lang="en-US" smtClean="0"/>
              <a:t>Seasonal soups</a:t>
            </a:r>
          </a:p>
          <a:p>
            <a:pPr lvl="1"/>
            <a:r>
              <a:rPr lang="en-US" smtClean="0"/>
              <a:t>Potato-cheddar</a:t>
            </a:r>
          </a:p>
          <a:p>
            <a:pPr lvl="1"/>
            <a:r>
              <a:rPr lang="en-US" smtClean="0"/>
              <a:t>Home-style chicken noodle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Restaurant Rental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Any Great Grains Café is available for short-term rental</a:t>
            </a:r>
          </a:p>
          <a:p>
            <a:pPr lvl="0"/>
            <a:r>
              <a:rPr lang="en-US" dirty="0" smtClean="0"/>
              <a:t>Reserve a room or the entire restaurant</a:t>
            </a:r>
          </a:p>
          <a:p>
            <a:pPr lvl="0"/>
            <a:r>
              <a:rPr lang="en-US" dirty="0" smtClean="0"/>
              <a:t>Pricing dependent on number of guests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Rental Details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What we offer you</a:t>
            </a:r>
          </a:p>
          <a:p>
            <a:pPr lvl="1"/>
            <a:r>
              <a:rPr lang="en-US" smtClean="0"/>
              <a:t>Full menu service—your guests can order any item</a:t>
            </a:r>
          </a:p>
          <a:p>
            <a:pPr lvl="1"/>
            <a:r>
              <a:rPr lang="en-US" smtClean="0"/>
              <a:t>Appropriate table setup for time of day</a:t>
            </a:r>
          </a:p>
          <a:p>
            <a:pPr lvl="1"/>
            <a:r>
              <a:rPr lang="en-US" smtClean="0"/>
              <a:t>Complimentary coffee/tea</a:t>
            </a:r>
          </a:p>
          <a:p>
            <a:pPr lvl="1"/>
            <a:r>
              <a:rPr lang="en-US" smtClean="0"/>
              <a:t>Attentive wait staff dedicated to your party</a:t>
            </a:r>
          </a:p>
          <a:p>
            <a:pPr lvl="0"/>
            <a:r>
              <a:rPr lang="en-US" smtClean="0"/>
              <a:t>Gratuity (20%) included in your charge</a:t>
            </a:r>
          </a:p>
          <a:p>
            <a:pPr lvl="0"/>
            <a:r>
              <a:rPr lang="en-US" smtClean="0"/>
              <a:t>Reservations at least 3 weeks in advance</a:t>
            </a:r>
          </a:p>
          <a:p>
            <a:pPr lvl="0"/>
            <a:r>
              <a:rPr lang="en-US" smtClean="0"/>
              <a:t>Deposit (10%) required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Catering Specialties</vt:lpstr>
      <vt:lpstr>Restaurant Rental</vt:lpstr>
      <vt:lpstr>Rental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2015-09-17T20:39:04Z</dcterms:created>
  <dcterms:modified xsi:type="dcterms:W3CDTF">2015-09-17T20:39:36Z</dcterms:modified>
</cp:coreProperties>
</file>