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91" d="100"/>
          <a:sy n="91" d="100"/>
        </p:scale>
        <p:origin x="29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A74B23-816F-490A-BD00-5D1B0CAAD5BC}" type="datetimeFigureOut">
              <a:rPr lang="en-US" smtClean="0"/>
              <a:t>10/27/2015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23F815-581F-4BED-BE12-097CC2071420}" type="slidenum">
              <a:rPr lang="en-US" smtClean="0"/>
              <a:t>‹#›</a:t>
            </a:fld>
            <a:endParaRPr lang="en-US"/>
          </a:p>
        </p:txBody>
      </p:sp>
    </p:spTree>
    <p:extLst>
      <p:ext uri="{BB962C8B-B14F-4D97-AF65-F5344CB8AC3E}">
        <p14:creationId xmlns:p14="http://schemas.microsoft.com/office/powerpoint/2010/main" val="3962906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23F815-581F-4BED-BE12-097CC2071420}" type="slidenum">
              <a:rPr lang="en-US" smtClean="0"/>
              <a:t>6</a:t>
            </a:fld>
            <a:endParaRPr lang="en-US"/>
          </a:p>
        </p:txBody>
      </p:sp>
    </p:spTree>
    <p:extLst>
      <p:ext uri="{BB962C8B-B14F-4D97-AF65-F5344CB8AC3E}">
        <p14:creationId xmlns:p14="http://schemas.microsoft.com/office/powerpoint/2010/main" val="169504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51789A-DA9B-4171-B1E4-2AA78C67FD38}"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20B63-B2D8-46C5-AB18-E6A650B1A9E1}" type="slidenum">
              <a:rPr lang="en-US" smtClean="0"/>
              <a:t>‹#›</a:t>
            </a:fld>
            <a:endParaRPr lang="en-US"/>
          </a:p>
        </p:txBody>
      </p:sp>
    </p:spTree>
    <p:extLst>
      <p:ext uri="{BB962C8B-B14F-4D97-AF65-F5344CB8AC3E}">
        <p14:creationId xmlns:p14="http://schemas.microsoft.com/office/powerpoint/2010/main" val="3942909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51789A-DA9B-4171-B1E4-2AA78C67FD38}"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20B63-B2D8-46C5-AB18-E6A650B1A9E1}" type="slidenum">
              <a:rPr lang="en-US" smtClean="0"/>
              <a:t>‹#›</a:t>
            </a:fld>
            <a:endParaRPr lang="en-US"/>
          </a:p>
        </p:txBody>
      </p:sp>
    </p:spTree>
    <p:extLst>
      <p:ext uri="{BB962C8B-B14F-4D97-AF65-F5344CB8AC3E}">
        <p14:creationId xmlns:p14="http://schemas.microsoft.com/office/powerpoint/2010/main" val="192124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51789A-DA9B-4171-B1E4-2AA78C67FD38}"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20B63-B2D8-46C5-AB18-E6A650B1A9E1}" type="slidenum">
              <a:rPr lang="en-US" smtClean="0"/>
              <a:t>‹#›</a:t>
            </a:fld>
            <a:endParaRPr lang="en-US"/>
          </a:p>
        </p:txBody>
      </p:sp>
    </p:spTree>
    <p:extLst>
      <p:ext uri="{BB962C8B-B14F-4D97-AF65-F5344CB8AC3E}">
        <p14:creationId xmlns:p14="http://schemas.microsoft.com/office/powerpoint/2010/main" val="1328041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51789A-DA9B-4171-B1E4-2AA78C67FD38}"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20B63-B2D8-46C5-AB18-E6A650B1A9E1}" type="slidenum">
              <a:rPr lang="en-US" smtClean="0"/>
              <a:t>‹#›</a:t>
            </a:fld>
            <a:endParaRPr lang="en-US"/>
          </a:p>
        </p:txBody>
      </p:sp>
    </p:spTree>
    <p:extLst>
      <p:ext uri="{BB962C8B-B14F-4D97-AF65-F5344CB8AC3E}">
        <p14:creationId xmlns:p14="http://schemas.microsoft.com/office/powerpoint/2010/main" val="37807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51789A-DA9B-4171-B1E4-2AA78C67FD38}"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20B63-B2D8-46C5-AB18-E6A650B1A9E1}" type="slidenum">
              <a:rPr lang="en-US" smtClean="0"/>
              <a:t>‹#›</a:t>
            </a:fld>
            <a:endParaRPr lang="en-US"/>
          </a:p>
        </p:txBody>
      </p:sp>
    </p:spTree>
    <p:extLst>
      <p:ext uri="{BB962C8B-B14F-4D97-AF65-F5344CB8AC3E}">
        <p14:creationId xmlns:p14="http://schemas.microsoft.com/office/powerpoint/2010/main" val="260419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51789A-DA9B-4171-B1E4-2AA78C67FD38}"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20B63-B2D8-46C5-AB18-E6A650B1A9E1}" type="slidenum">
              <a:rPr lang="en-US" smtClean="0"/>
              <a:t>‹#›</a:t>
            </a:fld>
            <a:endParaRPr lang="en-US"/>
          </a:p>
        </p:txBody>
      </p:sp>
    </p:spTree>
    <p:extLst>
      <p:ext uri="{BB962C8B-B14F-4D97-AF65-F5344CB8AC3E}">
        <p14:creationId xmlns:p14="http://schemas.microsoft.com/office/powerpoint/2010/main" val="1937254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51789A-DA9B-4171-B1E4-2AA78C67FD38}" type="datetimeFigureOut">
              <a:rPr lang="en-US" smtClean="0"/>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D20B63-B2D8-46C5-AB18-E6A650B1A9E1}" type="slidenum">
              <a:rPr lang="en-US" smtClean="0"/>
              <a:t>‹#›</a:t>
            </a:fld>
            <a:endParaRPr lang="en-US"/>
          </a:p>
        </p:txBody>
      </p:sp>
    </p:spTree>
    <p:extLst>
      <p:ext uri="{BB962C8B-B14F-4D97-AF65-F5344CB8AC3E}">
        <p14:creationId xmlns:p14="http://schemas.microsoft.com/office/powerpoint/2010/main" val="84109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51789A-DA9B-4171-B1E4-2AA78C67FD38}" type="datetimeFigureOut">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D20B63-B2D8-46C5-AB18-E6A650B1A9E1}" type="slidenum">
              <a:rPr lang="en-US" smtClean="0"/>
              <a:t>‹#›</a:t>
            </a:fld>
            <a:endParaRPr lang="en-US"/>
          </a:p>
        </p:txBody>
      </p:sp>
    </p:spTree>
    <p:extLst>
      <p:ext uri="{BB962C8B-B14F-4D97-AF65-F5344CB8AC3E}">
        <p14:creationId xmlns:p14="http://schemas.microsoft.com/office/powerpoint/2010/main" val="316479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1789A-DA9B-4171-B1E4-2AA78C67FD38}" type="datetimeFigureOut">
              <a:rPr lang="en-US" smtClean="0"/>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D20B63-B2D8-46C5-AB18-E6A650B1A9E1}" type="slidenum">
              <a:rPr lang="en-US" smtClean="0"/>
              <a:t>‹#›</a:t>
            </a:fld>
            <a:endParaRPr lang="en-US"/>
          </a:p>
        </p:txBody>
      </p:sp>
    </p:spTree>
    <p:extLst>
      <p:ext uri="{BB962C8B-B14F-4D97-AF65-F5344CB8AC3E}">
        <p14:creationId xmlns:p14="http://schemas.microsoft.com/office/powerpoint/2010/main" val="376447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1789A-DA9B-4171-B1E4-2AA78C67FD38}"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20B63-B2D8-46C5-AB18-E6A650B1A9E1}" type="slidenum">
              <a:rPr lang="en-US" smtClean="0"/>
              <a:t>‹#›</a:t>
            </a:fld>
            <a:endParaRPr lang="en-US"/>
          </a:p>
        </p:txBody>
      </p:sp>
    </p:spTree>
    <p:extLst>
      <p:ext uri="{BB962C8B-B14F-4D97-AF65-F5344CB8AC3E}">
        <p14:creationId xmlns:p14="http://schemas.microsoft.com/office/powerpoint/2010/main" val="1762868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1789A-DA9B-4171-B1E4-2AA78C67FD38}"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20B63-B2D8-46C5-AB18-E6A650B1A9E1}" type="slidenum">
              <a:rPr lang="en-US" smtClean="0"/>
              <a:t>‹#›</a:t>
            </a:fld>
            <a:endParaRPr lang="en-US"/>
          </a:p>
        </p:txBody>
      </p:sp>
    </p:spTree>
    <p:extLst>
      <p:ext uri="{BB962C8B-B14F-4D97-AF65-F5344CB8AC3E}">
        <p14:creationId xmlns:p14="http://schemas.microsoft.com/office/powerpoint/2010/main" val="1510886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1789A-DA9B-4171-B1E4-2AA78C67FD38}" type="datetimeFigureOut">
              <a:rPr lang="en-US" smtClean="0"/>
              <a:t>10/27/2015</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20B63-B2D8-46C5-AB18-E6A650B1A9E1}" type="slidenum">
              <a:rPr lang="en-US" smtClean="0"/>
              <a:t>‹#›</a:t>
            </a:fld>
            <a:endParaRPr lang="en-US"/>
          </a:p>
        </p:txBody>
      </p:sp>
    </p:spTree>
    <p:extLst>
      <p:ext uri="{BB962C8B-B14F-4D97-AF65-F5344CB8AC3E}">
        <p14:creationId xmlns:p14="http://schemas.microsoft.com/office/powerpoint/2010/main" val="1013069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Special Services</a:t>
            </a:r>
            <a:endParaRPr lang="en-US" dirty="0"/>
          </a:p>
        </p:txBody>
      </p:sp>
      <p:sp>
        <p:nvSpPr>
          <p:cNvPr id="5" name="Content Placeholder 4"/>
          <p:cNvSpPr>
            <a:spLocks noGrp="1"/>
          </p:cNvSpPr>
          <p:nvPr>
            <p:ph idx="1"/>
          </p:nvPr>
        </p:nvSpPr>
        <p:spPr/>
        <p:txBody>
          <a:bodyPr/>
          <a:lstStyle/>
          <a:p>
            <a:r>
              <a:rPr lang="en-US" smtClean="0"/>
              <a:t>Catering</a:t>
            </a:r>
          </a:p>
          <a:p>
            <a:r>
              <a:rPr lang="en-US" smtClean="0"/>
              <a:t>Restaurant rental</a:t>
            </a:r>
            <a:endParaRPr lang="en-US" dirty="0"/>
          </a:p>
        </p:txBody>
      </p:sp>
      <p:sp>
        <p:nvSpPr>
          <p:cNvPr id="6" name="Date Placeholder 5"/>
          <p:cNvSpPr>
            <a:spLocks noGrp="1"/>
          </p:cNvSpPr>
          <p:nvPr>
            <p:ph type="dt" sz="half" idx="10"/>
          </p:nvPr>
        </p:nvSpPr>
        <p:spPr/>
        <p:txBody>
          <a:bodyPr/>
          <a:lstStyle/>
          <a:p>
            <a:fld id="{AF410405-F5FA-4269-AE92-06759828BF68}" type="datetime1">
              <a:rPr lang="en-US" smtClean="0"/>
              <a:pPr/>
              <a:t>10/27/2015</a:t>
            </a:fld>
            <a:endParaRPr lang="en-US"/>
          </a:p>
        </p:txBody>
      </p:sp>
      <p:sp>
        <p:nvSpPr>
          <p:cNvPr id="7" name="Footer Placeholder 6"/>
          <p:cNvSpPr>
            <a:spLocks noGrp="1"/>
          </p:cNvSpPr>
          <p:nvPr>
            <p:ph type="ftr" sz="quarter" idx="11"/>
          </p:nvPr>
        </p:nvSpPr>
        <p:spPr/>
        <p:txBody>
          <a:bodyPr/>
          <a:lstStyle/>
          <a:p>
            <a:r>
              <a:rPr lang="en-US" smtClean="0"/>
              <a:t>Great Grains Bakery</a:t>
            </a:r>
            <a:endParaRPr lang="en-US"/>
          </a:p>
        </p:txBody>
      </p:sp>
      <p:sp>
        <p:nvSpPr>
          <p:cNvPr id="8" name="Slide Number Placeholder 7"/>
          <p:cNvSpPr>
            <a:spLocks noGrp="1"/>
          </p:cNvSpPr>
          <p:nvPr>
            <p:ph type="sldNum" sz="quarter" idx="12"/>
          </p:nvPr>
        </p:nvSpPr>
        <p:spPr/>
        <p:txBody>
          <a:bodyPr/>
          <a:lstStyle/>
          <a:p>
            <a:fld id="{DC9BFE1F-B223-4945-A591-C88DC78A00B5}" type="slidenum">
              <a:rPr lang="en-US" smtClean="0"/>
              <a:pPr/>
              <a:t>1</a:t>
            </a:fld>
            <a:endParaRPr lang="en-US"/>
          </a:p>
        </p:txBody>
      </p:sp>
    </p:spTree>
    <p:extLst>
      <p:ext uri="{BB962C8B-B14F-4D97-AF65-F5344CB8AC3E}">
        <p14:creationId xmlns:p14="http://schemas.microsoft.com/office/powerpoint/2010/main" val="1231187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Top Five Reasons to Buy from Us</a:t>
            </a:r>
            <a:endParaRPr lang="en-US" dirty="0"/>
          </a:p>
        </p:txBody>
      </p:sp>
      <p:sp>
        <p:nvSpPr>
          <p:cNvPr id="3" name="Content Placeholder 2"/>
          <p:cNvSpPr>
            <a:spLocks noGrp="1"/>
          </p:cNvSpPr>
          <p:nvPr>
            <p:ph idx="1"/>
          </p:nvPr>
        </p:nvSpPr>
        <p:spPr/>
        <p:txBody>
          <a:bodyPr/>
          <a:lstStyle/>
          <a:p>
            <a:pPr marL="582930" indent="-514350">
              <a:lnSpc>
                <a:spcPct val="150000"/>
              </a:lnSpc>
              <a:buFont typeface="+mj-lt"/>
              <a:buAutoNum type="arabicPeriod"/>
            </a:pPr>
            <a:r>
              <a:rPr lang="en-US" smtClean="0"/>
              <a:t>Quality</a:t>
            </a:r>
          </a:p>
          <a:p>
            <a:pPr marL="582930" indent="-514350">
              <a:lnSpc>
                <a:spcPct val="150000"/>
              </a:lnSpc>
              <a:buFont typeface="+mj-lt"/>
              <a:buAutoNum type="arabicPeriod"/>
            </a:pPr>
            <a:r>
              <a:rPr lang="en-US" smtClean="0"/>
              <a:t>Service</a:t>
            </a:r>
          </a:p>
          <a:p>
            <a:pPr marL="582930" indent="-514350">
              <a:lnSpc>
                <a:spcPct val="150000"/>
              </a:lnSpc>
              <a:buFont typeface="+mj-lt"/>
              <a:buAutoNum type="arabicPeriod"/>
            </a:pPr>
            <a:r>
              <a:rPr lang="en-US" smtClean="0"/>
              <a:t>Freshness</a:t>
            </a:r>
          </a:p>
          <a:p>
            <a:pPr marL="582930" indent="-514350">
              <a:lnSpc>
                <a:spcPct val="150000"/>
              </a:lnSpc>
              <a:buFont typeface="+mj-lt"/>
              <a:buAutoNum type="arabicPeriod"/>
            </a:pPr>
            <a:r>
              <a:rPr lang="en-US" smtClean="0"/>
              <a:t>Value</a:t>
            </a:r>
          </a:p>
          <a:p>
            <a:pPr marL="582930" indent="-514350">
              <a:lnSpc>
                <a:spcPct val="150000"/>
              </a:lnSpc>
              <a:buFont typeface="+mj-lt"/>
              <a:buAutoNum type="arabicPeriod"/>
            </a:pPr>
            <a:r>
              <a:rPr lang="en-US" smtClean="0"/>
              <a:t>Quality!</a:t>
            </a:r>
            <a:endParaRPr lang="en-US" dirty="0"/>
          </a:p>
        </p:txBody>
      </p:sp>
      <p:sp>
        <p:nvSpPr>
          <p:cNvPr id="4" name="Date Placeholder 3"/>
          <p:cNvSpPr>
            <a:spLocks noGrp="1"/>
          </p:cNvSpPr>
          <p:nvPr>
            <p:ph type="dt" sz="half" idx="10"/>
          </p:nvPr>
        </p:nvSpPr>
        <p:spPr/>
        <p:txBody>
          <a:bodyPr/>
          <a:lstStyle/>
          <a:p>
            <a:fld id="{E570B1B6-73AB-4EB8-AC36-C9BA32923D16}" type="datetime1">
              <a:rPr lang="en-US" smtClean="0"/>
              <a:t>10/27/2015</a:t>
            </a:fld>
            <a:endParaRPr lang="en-US"/>
          </a:p>
        </p:txBody>
      </p:sp>
      <p:sp>
        <p:nvSpPr>
          <p:cNvPr id="5" name="Footer Placeholder 4"/>
          <p:cNvSpPr>
            <a:spLocks noGrp="1"/>
          </p:cNvSpPr>
          <p:nvPr>
            <p:ph type="ftr" sz="quarter" idx="11"/>
          </p:nvPr>
        </p:nvSpPr>
        <p:spPr/>
        <p:txBody>
          <a:bodyPr/>
          <a:lstStyle/>
          <a:p>
            <a:r>
              <a:rPr lang="en-US" smtClean="0"/>
              <a:t>Great Grains Bakery</a:t>
            </a:r>
            <a:endParaRPr lang="en-US"/>
          </a:p>
        </p:txBody>
      </p:sp>
      <p:sp>
        <p:nvSpPr>
          <p:cNvPr id="6" name="Slide Number Placeholder 5"/>
          <p:cNvSpPr>
            <a:spLocks noGrp="1"/>
          </p:cNvSpPr>
          <p:nvPr>
            <p:ph type="sldNum" sz="quarter" idx="12"/>
          </p:nvPr>
        </p:nvSpPr>
        <p:spPr/>
        <p:txBody>
          <a:bodyPr/>
          <a:lstStyle/>
          <a:p>
            <a:fld id="{DC9BFE1F-B223-4945-A591-C88DC78A00B5}" type="slidenum">
              <a:rPr lang="en-US" smtClean="0"/>
              <a:t>2</a:t>
            </a:fld>
            <a:endParaRPr lang="en-US"/>
          </a:p>
        </p:txBody>
      </p:sp>
    </p:spTree>
    <p:extLst>
      <p:ext uri="{BB962C8B-B14F-4D97-AF65-F5344CB8AC3E}">
        <p14:creationId xmlns:p14="http://schemas.microsoft.com/office/powerpoint/2010/main" val="2668880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 Grains </a:t>
            </a:r>
            <a:r>
              <a:rPr lang="en-US" dirty="0"/>
              <a:t>Cafés</a:t>
            </a:r>
          </a:p>
        </p:txBody>
      </p:sp>
      <p:sp>
        <p:nvSpPr>
          <p:cNvPr id="3" name="Content Placeholder 2"/>
          <p:cNvSpPr>
            <a:spLocks noGrp="1"/>
          </p:cNvSpPr>
          <p:nvPr>
            <p:ph idx="1"/>
          </p:nvPr>
        </p:nvSpPr>
        <p:spPr/>
        <p:txBody>
          <a:bodyPr/>
          <a:lstStyle/>
          <a:p>
            <a:pPr>
              <a:buClr>
                <a:schemeClr val="tx2">
                  <a:lumMod val="75000"/>
                </a:schemeClr>
              </a:buClr>
              <a:buFont typeface="Wingdings" pitchFamily="2" charset="2"/>
              <a:buChar char=""/>
            </a:pPr>
            <a:r>
              <a:rPr lang="en-US" dirty="0"/>
              <a:t>Open every day from </a:t>
            </a:r>
            <a:r>
              <a:rPr lang="en-US" b="1" dirty="0">
                <a:solidFill>
                  <a:schemeClr val="accent3">
                    <a:lumMod val="75000"/>
                  </a:schemeClr>
                </a:solidFill>
              </a:rPr>
              <a:t>7:00 a.m. </a:t>
            </a:r>
            <a:r>
              <a:rPr lang="en-US" dirty="0"/>
              <a:t>to </a:t>
            </a:r>
            <a:r>
              <a:rPr lang="en-US" b="1" dirty="0">
                <a:solidFill>
                  <a:schemeClr val="accent3">
                    <a:lumMod val="75000"/>
                  </a:schemeClr>
                </a:solidFill>
              </a:rPr>
              <a:t>9:00 p.m.</a:t>
            </a:r>
          </a:p>
          <a:p>
            <a:pPr>
              <a:buClr>
                <a:schemeClr val="tx2">
                  <a:lumMod val="75000"/>
                </a:schemeClr>
              </a:buClr>
              <a:buFont typeface="Wingdings" pitchFamily="2" charset="2"/>
              <a:buChar char=""/>
            </a:pPr>
            <a:r>
              <a:rPr lang="en-US" dirty="0"/>
              <a:t>Offering a wide range of soups, sandwiches, and salads</a:t>
            </a:r>
          </a:p>
          <a:p>
            <a:pPr>
              <a:buClr>
                <a:schemeClr val="tx2">
                  <a:lumMod val="75000"/>
                </a:schemeClr>
              </a:buClr>
              <a:buFont typeface="Wingdings" pitchFamily="2" charset="2"/>
              <a:buChar char=""/>
            </a:pPr>
            <a:r>
              <a:rPr lang="en-US" dirty="0"/>
              <a:t>Franchises </a:t>
            </a:r>
            <a:r>
              <a:rPr lang="en-US" dirty="0" smtClean="0"/>
              <a:t>available</a:t>
            </a:r>
            <a:endParaRPr lang="en-US" dirty="0"/>
          </a:p>
        </p:txBody>
      </p:sp>
      <p:sp>
        <p:nvSpPr>
          <p:cNvPr id="4" name="Date Placeholder 3"/>
          <p:cNvSpPr>
            <a:spLocks noGrp="1"/>
          </p:cNvSpPr>
          <p:nvPr>
            <p:ph type="dt" sz="half" idx="10"/>
          </p:nvPr>
        </p:nvSpPr>
        <p:spPr/>
        <p:txBody>
          <a:bodyPr/>
          <a:lstStyle/>
          <a:p>
            <a:fld id="{E570B1B6-73AB-4EB8-AC36-C9BA32923D16}" type="datetime1">
              <a:rPr lang="en-US" smtClean="0"/>
              <a:t>10/27/2015</a:t>
            </a:fld>
            <a:endParaRPr lang="en-US"/>
          </a:p>
        </p:txBody>
      </p:sp>
      <p:sp>
        <p:nvSpPr>
          <p:cNvPr id="5" name="Footer Placeholder 4"/>
          <p:cNvSpPr>
            <a:spLocks noGrp="1"/>
          </p:cNvSpPr>
          <p:nvPr>
            <p:ph type="ftr" sz="quarter" idx="11"/>
          </p:nvPr>
        </p:nvSpPr>
        <p:spPr/>
        <p:txBody>
          <a:bodyPr/>
          <a:lstStyle/>
          <a:p>
            <a:r>
              <a:rPr lang="en-US" smtClean="0"/>
              <a:t>Great Grains Bakery</a:t>
            </a:r>
            <a:endParaRPr lang="en-US"/>
          </a:p>
        </p:txBody>
      </p:sp>
      <p:sp>
        <p:nvSpPr>
          <p:cNvPr id="6" name="Slide Number Placeholder 5"/>
          <p:cNvSpPr>
            <a:spLocks noGrp="1"/>
          </p:cNvSpPr>
          <p:nvPr>
            <p:ph type="sldNum" sz="quarter" idx="12"/>
          </p:nvPr>
        </p:nvSpPr>
        <p:spPr/>
        <p:txBody>
          <a:bodyPr/>
          <a:lstStyle/>
          <a:p>
            <a:fld id="{DC9BFE1F-B223-4945-A591-C88DC78A00B5}" type="slidenum">
              <a:rPr lang="en-US" smtClean="0"/>
              <a:t>3</a:t>
            </a:fld>
            <a:endParaRPr lang="en-US"/>
          </a:p>
        </p:txBody>
      </p:sp>
    </p:spTree>
    <p:extLst>
      <p:ext uri="{BB962C8B-B14F-4D97-AF65-F5344CB8AC3E}">
        <p14:creationId xmlns:p14="http://schemas.microsoft.com/office/powerpoint/2010/main" val="4032341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 Grains Make Great Food!</a:t>
            </a:r>
            <a:endParaRPr lang="en-US" dirty="0"/>
          </a:p>
        </p:txBody>
      </p:sp>
      <p:pic>
        <p:nvPicPr>
          <p:cNvPr id="8" name="Content Placeholder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5578640" y="1595822"/>
            <a:ext cx="5381296" cy="3656829"/>
          </a:xfrm>
        </p:spPr>
      </p:pic>
      <p:sp>
        <p:nvSpPr>
          <p:cNvPr id="3" name="Text Placeholder 2"/>
          <p:cNvSpPr>
            <a:spLocks noGrp="1"/>
          </p:cNvSpPr>
          <p:nvPr>
            <p:ph type="body" idx="2"/>
          </p:nvPr>
        </p:nvSpPr>
        <p:spPr/>
        <p:txBody>
          <a:bodyPr/>
          <a:lstStyle/>
          <a:p>
            <a:r>
              <a:rPr lang="en-US" dirty="0" smtClean="0"/>
              <a:t>Great food starts with great ingredients. At Whole Grains Bread, we strive to gather the finest, freshest ingredients to ensure quality products. You’ll taste the difference when you buy Whole Grains!</a:t>
            </a:r>
            <a:endParaRPr lang="en-US" dirty="0"/>
          </a:p>
        </p:txBody>
      </p:sp>
      <p:sp>
        <p:nvSpPr>
          <p:cNvPr id="5" name="Date Placeholder 4"/>
          <p:cNvSpPr>
            <a:spLocks noGrp="1"/>
          </p:cNvSpPr>
          <p:nvPr>
            <p:ph type="dt" sz="half" idx="10"/>
          </p:nvPr>
        </p:nvSpPr>
        <p:spPr/>
        <p:txBody>
          <a:bodyPr/>
          <a:lstStyle/>
          <a:p>
            <a:fld id="{FC12B49E-7D44-4902-BBEB-157000FE7C44}" type="datetime1">
              <a:rPr lang="en-US" smtClean="0"/>
              <a:pPr/>
              <a:t>10/27/2015</a:t>
            </a:fld>
            <a:endParaRPr lang="en-US"/>
          </a:p>
        </p:txBody>
      </p:sp>
      <p:sp>
        <p:nvSpPr>
          <p:cNvPr id="6" name="Footer Placeholder 5"/>
          <p:cNvSpPr>
            <a:spLocks noGrp="1"/>
          </p:cNvSpPr>
          <p:nvPr>
            <p:ph type="ftr" sz="quarter" idx="11"/>
          </p:nvPr>
        </p:nvSpPr>
        <p:spPr/>
        <p:txBody>
          <a:bodyPr/>
          <a:lstStyle/>
          <a:p>
            <a:r>
              <a:rPr lang="en-US" smtClean="0"/>
              <a:t>Great Grains Bakery</a:t>
            </a:r>
            <a:endParaRPr lang="en-US"/>
          </a:p>
        </p:txBody>
      </p:sp>
      <p:sp>
        <p:nvSpPr>
          <p:cNvPr id="7" name="Slide Number Placeholder 6"/>
          <p:cNvSpPr>
            <a:spLocks noGrp="1"/>
          </p:cNvSpPr>
          <p:nvPr>
            <p:ph type="sldNum" sz="quarter" idx="12"/>
          </p:nvPr>
        </p:nvSpPr>
        <p:spPr/>
        <p:txBody>
          <a:bodyPr/>
          <a:lstStyle/>
          <a:p>
            <a:fld id="{DC9BFE1F-B223-4945-A591-C88DC78A00B5}" type="slidenum">
              <a:rPr lang="en-US" smtClean="0"/>
              <a:pPr/>
              <a:t>4</a:t>
            </a:fld>
            <a:endParaRPr lang="en-US"/>
          </a:p>
        </p:txBody>
      </p:sp>
      <p:sp>
        <p:nvSpPr>
          <p:cNvPr id="9" name="Rectangle 3"/>
          <p:cNvSpPr txBox="1">
            <a:spLocks noChangeArrowheads="1"/>
          </p:cNvSpPr>
          <p:nvPr/>
        </p:nvSpPr>
        <p:spPr>
          <a:xfrm>
            <a:off x="5524500" y="5443537"/>
            <a:ext cx="5487988" cy="609600"/>
          </a:xfrm>
          <a:prstGeom prst="rect">
            <a:avLst/>
          </a:prstGeom>
        </p:spPr>
        <p:style>
          <a:lnRef idx="1">
            <a:schemeClr val="accent3"/>
          </a:lnRef>
          <a:fillRef idx="3">
            <a:schemeClr val="accent3"/>
          </a:fillRef>
          <a:effectRef idx="2">
            <a:schemeClr val="accent3"/>
          </a:effectRef>
          <a:fontRef idx="minor">
            <a:schemeClr val="lt1"/>
          </a:fontRef>
        </p:style>
        <p:txBody>
          <a:bodyPr vert="horz">
            <a:normAutofit/>
          </a:bodyPr>
          <a:lstStyle/>
          <a:p>
            <a:pPr algn="ctr"/>
            <a:r>
              <a:rPr lang="en-US" sz="2800" i="1" dirty="0">
                <a:solidFill>
                  <a:schemeClr val="bg1"/>
                </a:solidFill>
              </a:rPr>
              <a:t>FRESH TO YOU EACH DAY!</a:t>
            </a:r>
          </a:p>
        </p:txBody>
      </p:sp>
    </p:spTree>
    <p:extLst>
      <p:ext uri="{BB962C8B-B14F-4D97-AF65-F5344CB8AC3E}">
        <p14:creationId xmlns:p14="http://schemas.microsoft.com/office/powerpoint/2010/main" val="280200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 Grains Catering</a:t>
            </a:r>
            <a:endParaRPr lang="en-US" dirty="0"/>
          </a:p>
        </p:txBody>
      </p:sp>
      <p:sp>
        <p:nvSpPr>
          <p:cNvPr id="3" name="Content Placeholder 2"/>
          <p:cNvSpPr>
            <a:spLocks noGrp="1"/>
          </p:cNvSpPr>
          <p:nvPr>
            <p:ph sz="half" idx="1"/>
          </p:nvPr>
        </p:nvSpPr>
        <p:spPr/>
        <p:txBody>
          <a:bodyPr/>
          <a:lstStyle/>
          <a:p>
            <a:r>
              <a:rPr lang="en-US" dirty="0"/>
              <a:t>Restaurant service</a:t>
            </a:r>
          </a:p>
          <a:p>
            <a:r>
              <a:rPr lang="en-US" dirty="0"/>
              <a:t>Custom catering for large parties</a:t>
            </a:r>
          </a:p>
          <a:p>
            <a:r>
              <a:rPr lang="en-US" dirty="0"/>
              <a:t>Do-it-yourself party </a:t>
            </a:r>
            <a:r>
              <a:rPr lang="en-US" dirty="0" smtClean="0"/>
              <a:t>platters</a:t>
            </a:r>
            <a:endParaRPr lang="en-US" dirty="0"/>
          </a:p>
        </p:txBody>
      </p:sp>
      <p:sp>
        <p:nvSpPr>
          <p:cNvPr id="4" name="Content Placeholder 3"/>
          <p:cNvSpPr>
            <a:spLocks noGrp="1"/>
          </p:cNvSpPr>
          <p:nvPr>
            <p:ph sz="half" idx="2"/>
          </p:nvPr>
        </p:nvSpPr>
        <p:spPr/>
        <p:txBody>
          <a:bodyPr/>
          <a:lstStyle/>
          <a:p>
            <a:r>
              <a:rPr lang="en-US" dirty="0"/>
              <a:t>Full line of bread products</a:t>
            </a:r>
          </a:p>
          <a:p>
            <a:r>
              <a:rPr lang="en-US" dirty="0"/>
              <a:t>Homemade soups</a:t>
            </a:r>
          </a:p>
          <a:p>
            <a:r>
              <a:rPr lang="en-US" dirty="0"/>
              <a:t>Gourmet </a:t>
            </a:r>
            <a:r>
              <a:rPr lang="en-US" dirty="0" smtClean="0"/>
              <a:t>sandwiches</a:t>
            </a:r>
            <a:endParaRPr lang="en-US" dirty="0"/>
          </a:p>
        </p:txBody>
      </p:sp>
      <p:sp>
        <p:nvSpPr>
          <p:cNvPr id="5" name="Date Placeholder 4"/>
          <p:cNvSpPr>
            <a:spLocks noGrp="1"/>
          </p:cNvSpPr>
          <p:nvPr>
            <p:ph type="dt" sz="half" idx="10"/>
          </p:nvPr>
        </p:nvSpPr>
        <p:spPr/>
        <p:txBody>
          <a:bodyPr/>
          <a:lstStyle/>
          <a:p>
            <a:fld id="{DEF1CC65-6D83-4547-8171-52E6101C4123}" type="datetime1">
              <a:rPr lang="en-US" smtClean="0"/>
              <a:t>10/27/2015</a:t>
            </a:fld>
            <a:endParaRPr lang="en-US"/>
          </a:p>
        </p:txBody>
      </p:sp>
      <p:sp>
        <p:nvSpPr>
          <p:cNvPr id="6" name="Footer Placeholder 5"/>
          <p:cNvSpPr>
            <a:spLocks noGrp="1"/>
          </p:cNvSpPr>
          <p:nvPr>
            <p:ph type="ftr" sz="quarter" idx="11"/>
          </p:nvPr>
        </p:nvSpPr>
        <p:spPr/>
        <p:txBody>
          <a:bodyPr/>
          <a:lstStyle/>
          <a:p>
            <a:r>
              <a:rPr lang="en-US" smtClean="0"/>
              <a:t>Great Grains Bakery</a:t>
            </a:r>
            <a:endParaRPr lang="en-US"/>
          </a:p>
        </p:txBody>
      </p:sp>
      <p:sp>
        <p:nvSpPr>
          <p:cNvPr id="7" name="Slide Number Placeholder 6"/>
          <p:cNvSpPr>
            <a:spLocks noGrp="1"/>
          </p:cNvSpPr>
          <p:nvPr>
            <p:ph type="sldNum" sz="quarter" idx="12"/>
          </p:nvPr>
        </p:nvSpPr>
        <p:spPr/>
        <p:txBody>
          <a:bodyPr/>
          <a:lstStyle/>
          <a:p>
            <a:fld id="{DC9BFE1F-B223-4945-A591-C88DC78A00B5}" type="slidenum">
              <a:rPr lang="en-US" smtClean="0"/>
              <a:t>5</a:t>
            </a:fld>
            <a:endParaRPr lang="en-US"/>
          </a:p>
        </p:txBody>
      </p:sp>
    </p:spTree>
    <p:extLst>
      <p:ext uri="{BB962C8B-B14F-4D97-AF65-F5344CB8AC3E}">
        <p14:creationId xmlns:p14="http://schemas.microsoft.com/office/powerpoint/2010/main" val="185355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Catering Bread Pricing</a:t>
            </a:r>
            <a:endParaRPr lang="en-US" dirty="0"/>
          </a:p>
        </p:txBody>
      </p:sp>
      <p:graphicFrame>
        <p:nvGraphicFramePr>
          <p:cNvPr id="7" name="Content Placeholder 6"/>
          <p:cNvGraphicFramePr>
            <a:graphicFrameLocks noGrp="1"/>
          </p:cNvGraphicFramePr>
          <p:nvPr>
            <p:ph idx="1"/>
            <p:extLst/>
          </p:nvPr>
        </p:nvGraphicFramePr>
        <p:xfrm>
          <a:off x="838200" y="1825625"/>
          <a:ext cx="8229600" cy="2225040"/>
        </p:xfrm>
        <a:graphic>
          <a:graphicData uri="http://schemas.openxmlformats.org/drawingml/2006/table">
            <a:tbl>
              <a:tblPr firstRow="1" bandRow="1">
                <a:tableStyleId>{B301B821-A1FF-4177-AEE7-76D212191A09}</a:tableStyleId>
              </a:tblPr>
              <a:tblGrid>
                <a:gridCol w="2057400">
                  <a:extLst>
                    <a:ext uri="{9D8B030D-6E8A-4147-A177-3AD203B41FA5}">
                      <a16:colId xmlns:a16="http://schemas.microsoft.com/office/drawing/2014/main" val="20000"/>
                    </a:ext>
                  </a:extLst>
                </a:gridCol>
                <a:gridCol w="1653988">
                  <a:extLst>
                    <a:ext uri="{9D8B030D-6E8A-4147-A177-3AD203B41FA5}">
                      <a16:colId xmlns:a16="http://schemas.microsoft.com/office/drawing/2014/main" val="20001"/>
                    </a:ext>
                  </a:extLst>
                </a:gridCol>
                <a:gridCol w="2097741">
                  <a:extLst>
                    <a:ext uri="{9D8B030D-6E8A-4147-A177-3AD203B41FA5}">
                      <a16:colId xmlns:a16="http://schemas.microsoft.com/office/drawing/2014/main" val="20002"/>
                    </a:ext>
                  </a:extLst>
                </a:gridCol>
                <a:gridCol w="2420471">
                  <a:extLst>
                    <a:ext uri="{9D8B030D-6E8A-4147-A177-3AD203B41FA5}">
                      <a16:colId xmlns:a16="http://schemas.microsoft.com/office/drawing/2014/main" val="20003"/>
                    </a:ext>
                  </a:extLst>
                </a:gridCol>
              </a:tblGrid>
              <a:tr h="370840">
                <a:tc>
                  <a:txBody>
                    <a:bodyPr/>
                    <a:lstStyle/>
                    <a:p>
                      <a:r>
                        <a:rPr lang="en-US" dirty="0" smtClean="0"/>
                        <a:t>Item</a:t>
                      </a:r>
                      <a:endParaRPr lang="en-US" dirty="0"/>
                    </a:p>
                  </a:txBody>
                  <a:tcPr marL="96819" marR="96819"/>
                </a:tc>
                <a:tc>
                  <a:txBody>
                    <a:bodyPr/>
                    <a:lstStyle/>
                    <a:p>
                      <a:r>
                        <a:rPr lang="en-US" dirty="0" smtClean="0"/>
                        <a:t>Per Item</a:t>
                      </a:r>
                      <a:endParaRPr lang="en-US" dirty="0"/>
                    </a:p>
                  </a:txBody>
                  <a:tcPr marL="96819" marR="96819"/>
                </a:tc>
                <a:tc>
                  <a:txBody>
                    <a:bodyPr/>
                    <a:lstStyle/>
                    <a:p>
                      <a:r>
                        <a:rPr lang="en-US" dirty="0" smtClean="0"/>
                        <a:t>Dozen/Per Item</a:t>
                      </a:r>
                      <a:endParaRPr lang="en-US" dirty="0"/>
                    </a:p>
                  </a:txBody>
                  <a:tcPr marL="96819" marR="96819"/>
                </a:tc>
                <a:tc>
                  <a:txBody>
                    <a:bodyPr/>
                    <a:lstStyle/>
                    <a:p>
                      <a:r>
                        <a:rPr lang="en-US" dirty="0" smtClean="0"/>
                        <a:t>Two Dozen/Per Item</a:t>
                      </a:r>
                      <a:endParaRPr lang="en-US" dirty="0"/>
                    </a:p>
                  </a:txBody>
                  <a:tcPr marL="96819" marR="96819"/>
                </a:tc>
                <a:extLst>
                  <a:ext uri="{0D108BD9-81ED-4DB2-BD59-A6C34878D82A}">
                    <a16:rowId xmlns:a16="http://schemas.microsoft.com/office/drawing/2014/main" val="10000"/>
                  </a:ext>
                </a:extLst>
              </a:tr>
              <a:tr h="370840">
                <a:tc>
                  <a:txBody>
                    <a:bodyPr/>
                    <a:lstStyle/>
                    <a:p>
                      <a:r>
                        <a:rPr lang="en-US" dirty="0" smtClean="0"/>
                        <a:t>Bread</a:t>
                      </a:r>
                      <a:endParaRPr lang="en-US" dirty="0"/>
                    </a:p>
                  </a:txBody>
                  <a:tcPr marL="96819" marR="96819"/>
                </a:tc>
                <a:tc>
                  <a:txBody>
                    <a:bodyPr/>
                    <a:lstStyle/>
                    <a:p>
                      <a:r>
                        <a:rPr lang="en-US" dirty="0" smtClean="0"/>
                        <a:t>$3.50</a:t>
                      </a:r>
                      <a:endParaRPr lang="en-US" dirty="0"/>
                    </a:p>
                  </a:txBody>
                  <a:tcPr marL="96819" marR="96819"/>
                </a:tc>
                <a:tc>
                  <a:txBody>
                    <a:bodyPr/>
                    <a:lstStyle/>
                    <a:p>
                      <a:r>
                        <a:rPr lang="en-US" dirty="0" smtClean="0"/>
                        <a:t>$2.99</a:t>
                      </a:r>
                      <a:endParaRPr lang="en-US" dirty="0"/>
                    </a:p>
                  </a:txBody>
                  <a:tcPr marL="96819" marR="96819"/>
                </a:tc>
                <a:tc>
                  <a:txBody>
                    <a:bodyPr/>
                    <a:lstStyle/>
                    <a:p>
                      <a:r>
                        <a:rPr lang="en-US" dirty="0" smtClean="0"/>
                        <a:t>$1.99</a:t>
                      </a:r>
                      <a:endParaRPr lang="en-US" dirty="0"/>
                    </a:p>
                  </a:txBody>
                  <a:tcPr marL="96819" marR="96819"/>
                </a:tc>
                <a:extLst>
                  <a:ext uri="{0D108BD9-81ED-4DB2-BD59-A6C34878D82A}">
                    <a16:rowId xmlns:a16="http://schemas.microsoft.com/office/drawing/2014/main" val="10001"/>
                  </a:ext>
                </a:extLst>
              </a:tr>
              <a:tr h="370840">
                <a:tc>
                  <a:txBody>
                    <a:bodyPr/>
                    <a:lstStyle/>
                    <a:p>
                      <a:r>
                        <a:rPr lang="en-US" dirty="0" smtClean="0"/>
                        <a:t>Croissants</a:t>
                      </a:r>
                      <a:endParaRPr lang="en-US" dirty="0"/>
                    </a:p>
                  </a:txBody>
                  <a:tcPr marL="96819" marR="96819"/>
                </a:tc>
                <a:tc>
                  <a:txBody>
                    <a:bodyPr/>
                    <a:lstStyle/>
                    <a:p>
                      <a:r>
                        <a:rPr lang="en-US" dirty="0" smtClean="0"/>
                        <a:t>$2.00</a:t>
                      </a:r>
                      <a:endParaRPr lang="en-US" dirty="0"/>
                    </a:p>
                  </a:txBody>
                  <a:tcPr marL="96819" marR="96819"/>
                </a:tc>
                <a:tc>
                  <a:txBody>
                    <a:bodyPr/>
                    <a:lstStyle/>
                    <a:p>
                      <a:r>
                        <a:rPr lang="en-US" dirty="0" smtClean="0"/>
                        <a:t>$1.75</a:t>
                      </a:r>
                      <a:endParaRPr lang="en-US" dirty="0"/>
                    </a:p>
                  </a:txBody>
                  <a:tcPr marL="96819" marR="96819"/>
                </a:tc>
                <a:tc>
                  <a:txBody>
                    <a:bodyPr/>
                    <a:lstStyle/>
                    <a:p>
                      <a:r>
                        <a:rPr lang="en-US" dirty="0" smtClean="0"/>
                        <a:t>$1.25</a:t>
                      </a:r>
                      <a:endParaRPr lang="en-US" dirty="0"/>
                    </a:p>
                  </a:txBody>
                  <a:tcPr marL="96819" marR="96819"/>
                </a:tc>
                <a:extLst>
                  <a:ext uri="{0D108BD9-81ED-4DB2-BD59-A6C34878D82A}">
                    <a16:rowId xmlns:a16="http://schemas.microsoft.com/office/drawing/2014/main" val="10002"/>
                  </a:ext>
                </a:extLst>
              </a:tr>
              <a:tr h="370840">
                <a:tc>
                  <a:txBody>
                    <a:bodyPr/>
                    <a:lstStyle/>
                    <a:p>
                      <a:r>
                        <a:rPr lang="en-US" dirty="0" smtClean="0"/>
                        <a:t>Bagels</a:t>
                      </a:r>
                      <a:endParaRPr lang="en-US" dirty="0"/>
                    </a:p>
                  </a:txBody>
                  <a:tcPr marL="96819" marR="96819"/>
                </a:tc>
                <a:tc>
                  <a:txBody>
                    <a:bodyPr/>
                    <a:lstStyle/>
                    <a:p>
                      <a:r>
                        <a:rPr lang="en-US" dirty="0" smtClean="0"/>
                        <a:t>$0.90</a:t>
                      </a:r>
                      <a:endParaRPr lang="en-US" dirty="0"/>
                    </a:p>
                  </a:txBody>
                  <a:tcPr marL="96819" marR="96819"/>
                </a:tc>
                <a:tc>
                  <a:txBody>
                    <a:bodyPr/>
                    <a:lstStyle/>
                    <a:p>
                      <a:r>
                        <a:rPr lang="en-US" dirty="0" smtClean="0"/>
                        <a:t>$0.60</a:t>
                      </a:r>
                      <a:endParaRPr lang="en-US" dirty="0"/>
                    </a:p>
                  </a:txBody>
                  <a:tcPr marL="96819" marR="96819"/>
                </a:tc>
                <a:tc>
                  <a:txBody>
                    <a:bodyPr/>
                    <a:lstStyle/>
                    <a:p>
                      <a:r>
                        <a:rPr lang="en-US" dirty="0" smtClean="0"/>
                        <a:t>$0.45</a:t>
                      </a:r>
                      <a:endParaRPr lang="en-US" dirty="0"/>
                    </a:p>
                  </a:txBody>
                  <a:tcPr marL="96819" marR="96819"/>
                </a:tc>
                <a:extLst>
                  <a:ext uri="{0D108BD9-81ED-4DB2-BD59-A6C34878D82A}">
                    <a16:rowId xmlns:a16="http://schemas.microsoft.com/office/drawing/2014/main" val="10003"/>
                  </a:ext>
                </a:extLst>
              </a:tr>
              <a:tr h="370840">
                <a:tc>
                  <a:txBody>
                    <a:bodyPr/>
                    <a:lstStyle/>
                    <a:p>
                      <a:r>
                        <a:rPr lang="en-US" dirty="0" smtClean="0"/>
                        <a:t>Baguettes</a:t>
                      </a:r>
                      <a:endParaRPr lang="en-US" dirty="0"/>
                    </a:p>
                  </a:txBody>
                  <a:tcPr marL="96819" marR="96819"/>
                </a:tc>
                <a:tc>
                  <a:txBody>
                    <a:bodyPr/>
                    <a:lstStyle/>
                    <a:p>
                      <a:r>
                        <a:rPr lang="en-US" dirty="0" smtClean="0"/>
                        <a:t>$2.50</a:t>
                      </a:r>
                      <a:endParaRPr lang="en-US" dirty="0"/>
                    </a:p>
                  </a:txBody>
                  <a:tcPr marL="96819" marR="96819"/>
                </a:tc>
                <a:tc>
                  <a:txBody>
                    <a:bodyPr/>
                    <a:lstStyle/>
                    <a:p>
                      <a:r>
                        <a:rPr lang="en-US" dirty="0" smtClean="0"/>
                        <a:t>$2.00</a:t>
                      </a:r>
                      <a:endParaRPr lang="en-US" dirty="0"/>
                    </a:p>
                  </a:txBody>
                  <a:tcPr marL="96819" marR="96819"/>
                </a:tc>
                <a:tc>
                  <a:txBody>
                    <a:bodyPr/>
                    <a:lstStyle/>
                    <a:p>
                      <a:r>
                        <a:rPr lang="en-US" dirty="0" smtClean="0"/>
                        <a:t>$1.75</a:t>
                      </a:r>
                      <a:endParaRPr lang="en-US" dirty="0"/>
                    </a:p>
                  </a:txBody>
                  <a:tcPr marL="96819" marR="96819"/>
                </a:tc>
                <a:extLst>
                  <a:ext uri="{0D108BD9-81ED-4DB2-BD59-A6C34878D82A}">
                    <a16:rowId xmlns:a16="http://schemas.microsoft.com/office/drawing/2014/main" val="10004"/>
                  </a:ext>
                </a:extLst>
              </a:tr>
              <a:tr h="370840">
                <a:tc>
                  <a:txBody>
                    <a:bodyPr/>
                    <a:lstStyle/>
                    <a:p>
                      <a:r>
                        <a:rPr lang="en-US" dirty="0" smtClean="0"/>
                        <a:t>Muffins</a:t>
                      </a:r>
                      <a:endParaRPr lang="en-US" dirty="0"/>
                    </a:p>
                  </a:txBody>
                  <a:tcPr marL="96819" marR="96819"/>
                </a:tc>
                <a:tc>
                  <a:txBody>
                    <a:bodyPr/>
                    <a:lstStyle/>
                    <a:p>
                      <a:r>
                        <a:rPr lang="en-US" dirty="0" smtClean="0"/>
                        <a:t>$1.50</a:t>
                      </a:r>
                      <a:endParaRPr lang="en-US" dirty="0"/>
                    </a:p>
                  </a:txBody>
                  <a:tcPr marL="96819" marR="96819"/>
                </a:tc>
                <a:tc>
                  <a:txBody>
                    <a:bodyPr/>
                    <a:lstStyle/>
                    <a:p>
                      <a:r>
                        <a:rPr lang="en-US" dirty="0" smtClean="0"/>
                        <a:t>$1.25</a:t>
                      </a:r>
                      <a:endParaRPr lang="en-US" dirty="0"/>
                    </a:p>
                  </a:txBody>
                  <a:tcPr marL="96819" marR="96819"/>
                </a:tc>
                <a:tc>
                  <a:txBody>
                    <a:bodyPr/>
                    <a:lstStyle/>
                    <a:p>
                      <a:r>
                        <a:rPr lang="en-US" dirty="0" smtClean="0"/>
                        <a:t>$1.00</a:t>
                      </a:r>
                      <a:endParaRPr lang="en-US" dirty="0"/>
                    </a:p>
                  </a:txBody>
                  <a:tcPr marL="96819" marR="96819"/>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half" idx="10"/>
          </p:nvPr>
        </p:nvSpPr>
        <p:spPr/>
        <p:txBody>
          <a:bodyPr/>
          <a:lstStyle/>
          <a:p>
            <a:fld id="{AD24E6AF-CB2E-49D2-A046-F60C9B224DD8}" type="datetime1">
              <a:rPr lang="en-US" smtClean="0"/>
              <a:t>10/27/2015</a:t>
            </a:fld>
            <a:endParaRPr lang="en-US"/>
          </a:p>
        </p:txBody>
      </p:sp>
      <p:sp>
        <p:nvSpPr>
          <p:cNvPr id="5" name="Footer Placeholder 4"/>
          <p:cNvSpPr>
            <a:spLocks noGrp="1"/>
          </p:cNvSpPr>
          <p:nvPr>
            <p:ph type="ftr" sz="quarter" idx="11"/>
          </p:nvPr>
        </p:nvSpPr>
        <p:spPr/>
        <p:txBody>
          <a:bodyPr/>
          <a:lstStyle/>
          <a:p>
            <a:r>
              <a:rPr lang="en-US" smtClean="0"/>
              <a:t>Whole Grains Bread</a:t>
            </a:r>
            <a:endParaRPr lang="en-US"/>
          </a:p>
        </p:txBody>
      </p:sp>
      <p:sp>
        <p:nvSpPr>
          <p:cNvPr id="6" name="Slide Number Placeholder 5"/>
          <p:cNvSpPr>
            <a:spLocks noGrp="1"/>
          </p:cNvSpPr>
          <p:nvPr>
            <p:ph type="sldNum" sz="quarter" idx="12"/>
          </p:nvPr>
        </p:nvSpPr>
        <p:spPr/>
        <p:txBody>
          <a:bodyPr/>
          <a:lstStyle/>
          <a:p>
            <a:fld id="{DC9BFE1F-B223-4945-A591-C88DC78A00B5}" type="slidenum">
              <a:rPr lang="en-US" smtClean="0"/>
              <a:pPr/>
              <a:t>6</a:t>
            </a:fld>
            <a:endParaRPr lang="en-US"/>
          </a:p>
        </p:txBody>
      </p:sp>
    </p:spTree>
    <p:extLst>
      <p:ext uri="{BB962C8B-B14F-4D97-AF65-F5344CB8AC3E}">
        <p14:creationId xmlns:p14="http://schemas.microsoft.com/office/powerpoint/2010/main" val="2666249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192</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Special Services</vt:lpstr>
      <vt:lpstr>Top Five Reasons to Buy from Us</vt:lpstr>
      <vt:lpstr>Whole Grains Cafés</vt:lpstr>
      <vt:lpstr>Whole Grains Make Great Food!</vt:lpstr>
      <vt:lpstr>Whole Grains Catering</vt:lpstr>
      <vt:lpstr>Catering Bread Pricing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2015-09-17T21:57:03Z</dcterms:created>
  <dcterms:modified xsi:type="dcterms:W3CDTF">2015-10-27T21:04:37Z</dcterms:modified>
</cp:coreProperties>
</file>