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7086600" cy="9372600"/>
  <p:custShowLst>
    <p:custShow name="Gallery" id="0">
      <p:sldLst>
        <p:sld r:id="rId12"/>
        <p:sld r:id="rId13"/>
        <p:sld r:id="rId14"/>
        <p:sld r:id="rId1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3624" userDrawn="1">
          <p15:clr>
            <a:srgbClr val="A4A3A4"/>
          </p15:clr>
        </p15:guide>
        <p15:guide id="3" pos="3864" userDrawn="1">
          <p15:clr>
            <a:srgbClr val="A4A3A4"/>
          </p15:clr>
        </p15:guide>
        <p15:guide id="4" orient="horz" pos="13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8" d="100"/>
          <a:sy n="68" d="100"/>
        </p:scale>
        <p:origin x="534" y="48"/>
      </p:cViewPr>
      <p:guideLst>
        <p:guide orient="horz" pos="1152"/>
        <p:guide pos="3624"/>
        <p:guide pos="3864"/>
        <p:guide orient="horz" pos="1392"/>
      </p:guideLst>
    </p:cSldViewPr>
  </p:slideViewPr>
  <p:notesTextViewPr>
    <p:cViewPr>
      <p:scale>
        <a:sx n="1" d="1"/>
        <a:sy n="1" d="1"/>
      </p:scale>
      <p:origin x="0" y="0"/>
    </p:cViewPr>
  </p:notesTextViewPr>
  <p:sorterViewPr>
    <p:cViewPr>
      <p:scale>
        <a:sx n="70" d="100"/>
        <a:sy n="70" d="100"/>
      </p:scale>
      <p:origin x="0" y="-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2.8532722344133194E-2"/>
          <c:y val="2.9471956904418291E-2"/>
        </c:manualLayout>
      </c:layout>
      <c:overlay val="1"/>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view3D>
      <c:rotX val="75"/>
      <c:rotY val="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Clients by Type</c:v>
                </c:pt>
              </c:strCache>
            </c:strRef>
          </c:tx>
          <c:dPt>
            <c:idx val="0"/>
            <c:bubble3D val="0"/>
            <c:spPr>
              <a:solidFill>
                <a:schemeClr val="accent2">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1-B7B2-46DE-ADB5-DC2CD31D2DE9}"/>
              </c:ext>
            </c:extLst>
          </c:dPt>
          <c:dPt>
            <c:idx val="1"/>
            <c:bubble3D val="0"/>
            <c:spPr>
              <a:solidFill>
                <a:schemeClr val="accent4">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3-B7B2-46DE-ADB5-DC2CD31D2DE9}"/>
              </c:ext>
            </c:extLst>
          </c:dPt>
          <c:dPt>
            <c:idx val="2"/>
            <c:bubble3D val="0"/>
            <c:spPr>
              <a:solidFill>
                <a:schemeClr val="accent6">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5-B7B2-46DE-ADB5-DC2CD31D2DE9}"/>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1"/>
            <c:showLeaderLines val="1"/>
            <c:leaderLines>
              <c:spPr>
                <a:ln w="9525" cap="flat" cmpd="sng" algn="ctr">
                  <a:solidFill>
                    <a:schemeClr val="tx1"/>
                  </a:solidFill>
                  <a:prstDash val="solid"/>
                  <a:round/>
                </a:ln>
                <a:effectLst/>
              </c:spPr>
            </c:leaderLines>
            <c:extLst>
              <c:ext xmlns:c15="http://schemas.microsoft.com/office/drawing/2012/chart" uri="{CE6537A1-D6FC-4f65-9D91-7224C49458BB}"/>
            </c:extLst>
          </c:dLbls>
          <c:cat>
            <c:strRef>
              <c:f>Sheet1!$A$2:$A$4</c:f>
              <c:strCache>
                <c:ptCount val="3"/>
                <c:pt idx="0">
                  <c:v>Residential</c:v>
                </c:pt>
                <c:pt idx="1">
                  <c:v>Office Buildings</c:v>
                </c:pt>
                <c:pt idx="2">
                  <c:v>Historic Sites</c:v>
                </c:pt>
              </c:strCache>
            </c:strRef>
          </c:cat>
          <c:val>
            <c:numRef>
              <c:f>Sheet1!$B$2:$B$4</c:f>
              <c:numCache>
                <c:formatCode>General</c:formatCode>
                <c:ptCount val="3"/>
                <c:pt idx="0">
                  <c:v>163</c:v>
                </c:pt>
                <c:pt idx="1">
                  <c:v>135</c:v>
                </c:pt>
                <c:pt idx="2">
                  <c:v>102</c:v>
                </c:pt>
              </c:numCache>
            </c:numRef>
          </c:val>
          <c:extLst>
            <c:ext xmlns:c16="http://schemas.microsoft.com/office/drawing/2014/chart" uri="{C3380CC4-5D6E-409C-BE32-E72D297353CC}">
              <c16:uniqueId val="{00000006-B7B2-46DE-ADB5-DC2CD31D2DE9}"/>
            </c:ext>
          </c:extLst>
        </c:ser>
        <c:dLbls>
          <c:showLegendKey val="1"/>
          <c:showVal val="1"/>
          <c:showCatName val="1"/>
          <c:showSerName val="1"/>
          <c:showPercent val="1"/>
          <c:showBubbleSize val="1"/>
          <c:showLeaderLines val="1"/>
        </c:dLbls>
      </c:pie3DChart>
      <c:spPr>
        <a:noFill/>
        <a:ln>
          <a:noFill/>
        </a:ln>
        <a:effectLst/>
      </c:spPr>
    </c:plotArea>
    <c:legend>
      <c:legendPos val="r"/>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w="9525" cap="flat" cmpd="sng" algn="ctr">
      <a:noFill/>
      <a:prstDash val="soli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3.6842105263157891E-2"/>
          <c:y val="3.4990055260242604E-2"/>
          <c:w val="0.94385964912280707"/>
          <c:h val="0.82504972369878693"/>
        </c:manualLayout>
      </c:layout>
      <c:bar3DChart>
        <c:barDir val="bar"/>
        <c:grouping val="clustered"/>
        <c:varyColors val="1"/>
        <c:ser>
          <c:idx val="0"/>
          <c:order val="0"/>
          <c:tx>
            <c:strRef>
              <c:f>Sheet1!$A$2</c:f>
              <c:strCache>
                <c:ptCount val="1"/>
                <c:pt idx="0">
                  <c:v>Small property</c:v>
                </c:pt>
              </c:strCache>
            </c:strRef>
          </c:tx>
          <c:spPr>
            <a:solidFill>
              <a:srgbClr val="92A9B9"/>
            </a:solidFill>
            <a:ln>
              <a:noFill/>
            </a:ln>
            <a:effectLst/>
            <a:sp3d/>
          </c:spPr>
          <c:invertIfNegative val="1"/>
          <c:cat>
            <c:strRef>
              <c:f>Sheet1!$B$1:$D$1</c:f>
              <c:strCache>
                <c:ptCount val="3"/>
                <c:pt idx="0">
                  <c:v>Survey</c:v>
                </c:pt>
                <c:pt idx="1">
                  <c:v>Soils Testing</c:v>
                </c:pt>
                <c:pt idx="2">
                  <c:v>Drainage Survey</c:v>
                </c:pt>
              </c:strCache>
            </c:strRef>
          </c:cat>
          <c:val>
            <c:numRef>
              <c:f>Sheet1!$B$2:$D$2</c:f>
              <c:numCache>
                <c:formatCode>\$#,##0_);[Red]\(\$#,##0\)</c:formatCode>
                <c:ptCount val="3"/>
                <c:pt idx="0">
                  <c:v>2500</c:v>
                </c:pt>
                <c:pt idx="1">
                  <c:v>2000</c:v>
                </c:pt>
                <c:pt idx="2">
                  <c:v>2750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0-EE8F-47DE-8703-18A989F86CA4}"/>
            </c:ext>
          </c:extLst>
        </c:ser>
        <c:ser>
          <c:idx val="1"/>
          <c:order val="1"/>
          <c:tx>
            <c:strRef>
              <c:f>Sheet1!$A$3</c:f>
              <c:strCache>
                <c:ptCount val="1"/>
                <c:pt idx="0">
                  <c:v>Medium property</c:v>
                </c:pt>
              </c:strCache>
            </c:strRef>
          </c:tx>
          <c:spPr>
            <a:solidFill>
              <a:srgbClr val="B9A489"/>
            </a:solidFill>
            <a:ln>
              <a:noFill/>
            </a:ln>
            <a:effectLst/>
            <a:sp3d/>
          </c:spPr>
          <c:invertIfNegative val="1"/>
          <c:cat>
            <c:strRef>
              <c:f>Sheet1!$B$1:$D$1</c:f>
              <c:strCache>
                <c:ptCount val="3"/>
                <c:pt idx="0">
                  <c:v>Survey</c:v>
                </c:pt>
                <c:pt idx="1">
                  <c:v>Soils Testing</c:v>
                </c:pt>
                <c:pt idx="2">
                  <c:v>Drainage Survey</c:v>
                </c:pt>
              </c:strCache>
            </c:strRef>
          </c:cat>
          <c:val>
            <c:numRef>
              <c:f>Sheet1!$B$3:$D$3</c:f>
              <c:numCache>
                <c:formatCode>\$#,##0_);[Red]\(\$#,##0\)</c:formatCode>
                <c:ptCount val="3"/>
                <c:pt idx="0">
                  <c:v>6000</c:v>
                </c:pt>
                <c:pt idx="1">
                  <c:v>2000</c:v>
                </c:pt>
                <c:pt idx="2">
                  <c:v>3800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1-EE8F-47DE-8703-18A989F86CA4}"/>
            </c:ext>
          </c:extLst>
        </c:ser>
        <c:ser>
          <c:idx val="2"/>
          <c:order val="2"/>
          <c:tx>
            <c:strRef>
              <c:f>Sheet1!$A$4</c:f>
              <c:strCache>
                <c:ptCount val="1"/>
                <c:pt idx="0">
                  <c:v>Large property</c:v>
                </c:pt>
              </c:strCache>
            </c:strRef>
          </c:tx>
          <c:spPr>
            <a:solidFill>
              <a:srgbClr val="9B7362"/>
            </a:solidFill>
            <a:ln>
              <a:noFill/>
            </a:ln>
            <a:effectLst/>
            <a:sp3d/>
          </c:spPr>
          <c:invertIfNegative val="1"/>
          <c:cat>
            <c:strRef>
              <c:f>Sheet1!$B$1:$D$1</c:f>
              <c:strCache>
                <c:ptCount val="3"/>
                <c:pt idx="0">
                  <c:v>Survey</c:v>
                </c:pt>
                <c:pt idx="1">
                  <c:v>Soils Testing</c:v>
                </c:pt>
                <c:pt idx="2">
                  <c:v>Drainage Survey</c:v>
                </c:pt>
              </c:strCache>
            </c:strRef>
          </c:cat>
          <c:val>
            <c:numRef>
              <c:f>Sheet1!$B$4:$D$4</c:f>
              <c:numCache>
                <c:formatCode>\$#,##0_);[Red]\(\$#,##0\)</c:formatCode>
                <c:ptCount val="3"/>
                <c:pt idx="0">
                  <c:v>10000</c:v>
                </c:pt>
                <c:pt idx="1">
                  <c:v>2000</c:v>
                </c:pt>
                <c:pt idx="2">
                  <c:v>5000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2-EE8F-47DE-8703-18A989F86CA4}"/>
            </c:ext>
          </c:extLst>
        </c:ser>
        <c:dLbls>
          <c:showLegendKey val="0"/>
          <c:showVal val="0"/>
          <c:showCatName val="0"/>
          <c:showSerName val="0"/>
          <c:showPercent val="0"/>
          <c:showBubbleSize val="0"/>
        </c:dLbls>
        <c:gapWidth val="75"/>
        <c:shape val="box"/>
        <c:axId val="279385528"/>
        <c:axId val="279380040"/>
        <c:axId val="0"/>
      </c:bar3DChart>
      <c:catAx>
        <c:axId val="279385528"/>
        <c:scaling>
          <c:orientation val="minMax"/>
        </c:scaling>
        <c:delete val="1"/>
        <c:axPos val="l"/>
        <c:numFmt formatCode="General" sourceLinked="0"/>
        <c:majorTickMark val="none"/>
        <c:minorTickMark val="cross"/>
        <c:tickLblPos val="nextTo"/>
        <c:crossAx val="279380040"/>
        <c:crosses val="autoZero"/>
        <c:auto val="1"/>
        <c:lblAlgn val="ctr"/>
        <c:lblOffset val="100"/>
        <c:noMultiLvlLbl val="1"/>
      </c:catAx>
      <c:valAx>
        <c:axId val="279380040"/>
        <c:scaling>
          <c:orientation val="minMax"/>
        </c:scaling>
        <c:delete val="1"/>
        <c:axPos val="b"/>
        <c:majorGridlines>
          <c:spPr>
            <a:ln w="9525" cap="flat" cmpd="sng" algn="ctr">
              <a:solidFill>
                <a:schemeClr val="tx1">
                  <a:tint val="75000"/>
                </a:schemeClr>
              </a:solidFill>
              <a:prstDash val="solid"/>
              <a:round/>
            </a:ln>
            <a:effectLst/>
          </c:spPr>
        </c:majorGridlines>
        <c:numFmt formatCode="\$#,##0_);[Red]\(\$#,##0\)" sourceLinked="1"/>
        <c:majorTickMark val="none"/>
        <c:minorTickMark val="cross"/>
        <c:tickLblPos val="nextTo"/>
        <c:crossAx val="279385528"/>
        <c:crosses val="autoZero"/>
        <c:crossBetween val="between"/>
      </c:valAx>
      <c:spPr>
        <a:noFill/>
        <a:ln w="25400">
          <a:noFill/>
        </a:ln>
        <a:effectLst/>
      </c:spPr>
    </c:plotArea>
    <c:legend>
      <c:legendPos val="b"/>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w="9525" cap="flat" cmpd="sng" algn="ctr">
      <a:noFill/>
      <a:prstDash val="solid"/>
    </a:ln>
    <a:effectLst/>
  </c:spPr>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9-09-24T20:21:33.347" idx="11">
    <p:pos x="10" y="10"/>
    <p:text>How about a new theme? This one seems a bit drab.</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9-09-24T20:21:59.435" idx="12">
    <p:pos x="10" y="10"/>
    <p:text>I'm not sure this graph adds much to the presentation. Can we delete?</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9-09-24T20:22:10.435" idx="13">
    <p:pos x="10" y="10"/>
    <p:text>Design prices need to be updated.</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9-09-24T20:22:21.940" idx="14">
    <p:pos x="10" y="10"/>
    <p:text>Text under the heading is wordy and too small. Please edit!</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9-09-24T20:22:32.291" idx="15">
    <p:pos x="10" y="10"/>
    <p:text>Subtitle is wordy.</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61C33F-BF1D-4715-B188-B2A85765A816}" type="doc">
      <dgm:prSet loTypeId="urn:microsoft.com/office/officeart/2005/8/layout/orgChart1" loCatId="hierarchy" qsTypeId="urn:microsoft.com/office/officeart/2005/8/quickstyle/simple5#1" qsCatId="simple" csTypeId="urn:microsoft.com/office/officeart/2005/8/colors/colorful5" csCatId="colorful" phldr="1"/>
      <dgm:spPr/>
      <dgm:t>
        <a:bodyPr/>
        <a:lstStyle/>
        <a:p>
          <a:endParaRPr lang="en-US"/>
        </a:p>
      </dgm:t>
    </dgm:pt>
    <dgm:pt modelId="{D5B9FB99-1BB9-44A4-ADB5-C6D7203DEC7C}">
      <dgm:prSet phldrT="[Text]"/>
      <dgm:spPr/>
      <dgm:t>
        <a:bodyPr/>
        <a:lstStyle/>
        <a:p>
          <a:r>
            <a:rPr lang="en-US" dirty="0"/>
            <a:t>Owner/President</a:t>
          </a:r>
        </a:p>
        <a:p>
          <a:r>
            <a:rPr lang="en-US" dirty="0"/>
            <a:t>Jim Kendrick</a:t>
          </a:r>
        </a:p>
      </dgm:t>
    </dgm:pt>
    <dgm:pt modelId="{C6BB6405-35CF-41BF-8495-3E1DB4B49174}" type="parTrans" cxnId="{C63CE11D-5C9C-4EA8-9FF7-EDF40CD89ADA}">
      <dgm:prSet/>
      <dgm:spPr/>
      <dgm:t>
        <a:bodyPr/>
        <a:lstStyle/>
        <a:p>
          <a:endParaRPr lang="en-US"/>
        </a:p>
      </dgm:t>
    </dgm:pt>
    <dgm:pt modelId="{762D7312-BFF4-4336-A174-1E390E205B76}" type="sibTrans" cxnId="{C63CE11D-5C9C-4EA8-9FF7-EDF40CD89ADA}">
      <dgm:prSet/>
      <dgm:spPr/>
      <dgm:t>
        <a:bodyPr/>
        <a:lstStyle/>
        <a:p>
          <a:endParaRPr lang="en-US"/>
        </a:p>
      </dgm:t>
    </dgm:pt>
    <dgm:pt modelId="{1D3A96D8-15DF-4190-8FC8-0D5631BEFCFC}">
      <dgm:prSet phldrT="[Text]"/>
      <dgm:spPr/>
      <dgm:t>
        <a:bodyPr/>
        <a:lstStyle/>
        <a:p>
          <a:r>
            <a:rPr lang="en-US" dirty="0"/>
            <a:t>Hector Martinez</a:t>
          </a:r>
        </a:p>
        <a:p>
          <a:r>
            <a:rPr lang="en-US" dirty="0"/>
            <a:t>Managing Architect</a:t>
          </a:r>
        </a:p>
      </dgm:t>
    </dgm:pt>
    <dgm:pt modelId="{F3CD74CB-69A1-46CC-AA4D-7B7DB4B773AF}" type="parTrans" cxnId="{481E654C-4FD5-4CAD-A1F2-BEFEFE5F5754}">
      <dgm:prSet/>
      <dgm:spPr/>
      <dgm:t>
        <a:bodyPr/>
        <a:lstStyle/>
        <a:p>
          <a:endParaRPr lang="en-US"/>
        </a:p>
      </dgm:t>
    </dgm:pt>
    <dgm:pt modelId="{C640C2A1-91C3-4D5A-9B8B-AB4E03746C6A}" type="sibTrans" cxnId="{481E654C-4FD5-4CAD-A1F2-BEFEFE5F5754}">
      <dgm:prSet/>
      <dgm:spPr/>
      <dgm:t>
        <a:bodyPr/>
        <a:lstStyle/>
        <a:p>
          <a:endParaRPr lang="en-US"/>
        </a:p>
      </dgm:t>
    </dgm:pt>
    <dgm:pt modelId="{6EEAF43F-0306-4FE6-820F-E4BFAEF53082}">
      <dgm:prSet phldrT="[Text]"/>
      <dgm:spPr/>
      <dgm:t>
        <a:bodyPr/>
        <a:lstStyle/>
        <a:p>
          <a:r>
            <a:rPr lang="en-US" dirty="0"/>
            <a:t>Marilyn Stewart</a:t>
          </a:r>
        </a:p>
        <a:p>
          <a:r>
            <a:rPr lang="en-US" dirty="0"/>
            <a:t>Designer</a:t>
          </a:r>
        </a:p>
      </dgm:t>
    </dgm:pt>
    <dgm:pt modelId="{E2E8C7C2-1A94-4E08-B58B-D839752EE61B}" type="parTrans" cxnId="{87535B05-6981-477C-9AF7-59258C798230}">
      <dgm:prSet/>
      <dgm:spPr/>
      <dgm:t>
        <a:bodyPr/>
        <a:lstStyle/>
        <a:p>
          <a:endParaRPr lang="en-US"/>
        </a:p>
      </dgm:t>
    </dgm:pt>
    <dgm:pt modelId="{1F461F12-14C3-4B07-81B2-D782AC1AD5FF}" type="sibTrans" cxnId="{87535B05-6981-477C-9AF7-59258C798230}">
      <dgm:prSet/>
      <dgm:spPr/>
      <dgm:t>
        <a:bodyPr/>
        <a:lstStyle/>
        <a:p>
          <a:endParaRPr lang="en-US"/>
        </a:p>
      </dgm:t>
    </dgm:pt>
    <dgm:pt modelId="{62CD90B3-3D5D-4706-9E6B-45E671642CAD}">
      <dgm:prSet phldrT="[Text]"/>
      <dgm:spPr/>
      <dgm:t>
        <a:bodyPr/>
        <a:lstStyle/>
        <a:p>
          <a:r>
            <a:rPr lang="en-US" dirty="0"/>
            <a:t>Paul </a:t>
          </a:r>
          <a:r>
            <a:rPr lang="en-US" dirty="0" err="1"/>
            <a:t>Tewkes</a:t>
          </a:r>
          <a:endParaRPr lang="en-US" dirty="0"/>
        </a:p>
        <a:p>
          <a:r>
            <a:rPr lang="en-US" dirty="0"/>
            <a:t>Operations Manager</a:t>
          </a:r>
        </a:p>
      </dgm:t>
    </dgm:pt>
    <dgm:pt modelId="{B1E21F41-5021-4D6F-938E-BE9ADB8B6CB4}" type="parTrans" cxnId="{7179028A-9D85-43BF-8AF4-27725871ECEF}">
      <dgm:prSet/>
      <dgm:spPr/>
      <dgm:t>
        <a:bodyPr/>
        <a:lstStyle/>
        <a:p>
          <a:endParaRPr lang="en-US"/>
        </a:p>
      </dgm:t>
    </dgm:pt>
    <dgm:pt modelId="{A6DF476D-E616-4022-B53D-756395A55767}" type="sibTrans" cxnId="{7179028A-9D85-43BF-8AF4-27725871ECEF}">
      <dgm:prSet/>
      <dgm:spPr/>
      <dgm:t>
        <a:bodyPr/>
        <a:lstStyle/>
        <a:p>
          <a:endParaRPr lang="en-US"/>
        </a:p>
      </dgm:t>
    </dgm:pt>
    <dgm:pt modelId="{766671E5-E062-4636-9402-C5A516AFCFC5}">
      <dgm:prSet/>
      <dgm:spPr/>
      <dgm:t>
        <a:bodyPr/>
        <a:lstStyle/>
        <a:p>
          <a:r>
            <a:rPr lang="en-US" dirty="0"/>
            <a:t>Mary Frank</a:t>
          </a:r>
        </a:p>
        <a:p>
          <a:r>
            <a:rPr lang="en-US" dirty="0"/>
            <a:t>Marketing Manager</a:t>
          </a:r>
        </a:p>
      </dgm:t>
    </dgm:pt>
    <dgm:pt modelId="{701CB4AB-5F00-49D2-811A-4B8A30FB3FA0}" type="parTrans" cxnId="{11BCF4A6-0BBD-469E-899F-85E1AC2F9AB1}">
      <dgm:prSet/>
      <dgm:spPr/>
      <dgm:t>
        <a:bodyPr/>
        <a:lstStyle/>
        <a:p>
          <a:endParaRPr lang="en-US"/>
        </a:p>
      </dgm:t>
    </dgm:pt>
    <dgm:pt modelId="{CA083D53-FB8E-4B68-BD58-97D042306956}" type="sibTrans" cxnId="{11BCF4A6-0BBD-469E-899F-85E1AC2F9AB1}">
      <dgm:prSet/>
      <dgm:spPr/>
      <dgm:t>
        <a:bodyPr/>
        <a:lstStyle/>
        <a:p>
          <a:endParaRPr lang="en-US"/>
        </a:p>
      </dgm:t>
    </dgm:pt>
    <dgm:pt modelId="{7D668922-2A9F-43E9-A29B-5E405AF9EB86}">
      <dgm:prSet/>
      <dgm:spPr/>
      <dgm:t>
        <a:bodyPr/>
        <a:lstStyle/>
        <a:p>
          <a:r>
            <a:rPr lang="en-US" dirty="0"/>
            <a:t>Mark Randall</a:t>
          </a:r>
        </a:p>
        <a:p>
          <a:r>
            <a:rPr lang="en-US" dirty="0"/>
            <a:t>Assistant</a:t>
          </a:r>
        </a:p>
      </dgm:t>
    </dgm:pt>
    <dgm:pt modelId="{57EC35F5-DD8E-4A08-B54F-71E95CDE01F7}" type="parTrans" cxnId="{79783A3A-C87D-4233-AF4B-7BCC81171D24}">
      <dgm:prSet/>
      <dgm:spPr/>
      <dgm:t>
        <a:bodyPr/>
        <a:lstStyle/>
        <a:p>
          <a:endParaRPr lang="en-US"/>
        </a:p>
      </dgm:t>
    </dgm:pt>
    <dgm:pt modelId="{21FB2744-DB20-4B61-86E9-C3E413DCE281}" type="sibTrans" cxnId="{79783A3A-C87D-4233-AF4B-7BCC81171D24}">
      <dgm:prSet/>
      <dgm:spPr/>
      <dgm:t>
        <a:bodyPr/>
        <a:lstStyle/>
        <a:p>
          <a:endParaRPr lang="en-US"/>
        </a:p>
      </dgm:t>
    </dgm:pt>
    <dgm:pt modelId="{154FE5C2-38DA-490F-A562-F43F063D0EA5}">
      <dgm:prSet/>
      <dgm:spPr/>
      <dgm:t>
        <a:bodyPr/>
        <a:lstStyle/>
        <a:p>
          <a:r>
            <a:rPr lang="en-US" dirty="0"/>
            <a:t>Alice Wilson</a:t>
          </a:r>
        </a:p>
        <a:p>
          <a:r>
            <a:rPr lang="en-US" dirty="0"/>
            <a:t>Assistant</a:t>
          </a:r>
        </a:p>
      </dgm:t>
    </dgm:pt>
    <dgm:pt modelId="{CCE4D30A-914B-4887-86B6-05F276F81DBE}" type="parTrans" cxnId="{3311A05B-E32B-44EC-995F-9B3A74F70700}">
      <dgm:prSet/>
      <dgm:spPr/>
      <dgm:t>
        <a:bodyPr/>
        <a:lstStyle/>
        <a:p>
          <a:endParaRPr lang="en-US"/>
        </a:p>
      </dgm:t>
    </dgm:pt>
    <dgm:pt modelId="{7E1B80DF-77F7-48B5-ABB4-0B6191E72C55}" type="sibTrans" cxnId="{3311A05B-E32B-44EC-995F-9B3A74F70700}">
      <dgm:prSet/>
      <dgm:spPr/>
      <dgm:t>
        <a:bodyPr/>
        <a:lstStyle/>
        <a:p>
          <a:endParaRPr lang="en-US"/>
        </a:p>
      </dgm:t>
    </dgm:pt>
    <dgm:pt modelId="{D143F5EF-D82A-451A-89C0-87CEAC8EF990}">
      <dgm:prSet/>
      <dgm:spPr/>
      <dgm:t>
        <a:bodyPr/>
        <a:lstStyle/>
        <a:p>
          <a:r>
            <a:rPr lang="en-US" dirty="0"/>
            <a:t>Colin Smith</a:t>
          </a:r>
        </a:p>
        <a:p>
          <a:r>
            <a:rPr lang="en-US" dirty="0"/>
            <a:t>Marketing Associate</a:t>
          </a:r>
        </a:p>
      </dgm:t>
    </dgm:pt>
    <dgm:pt modelId="{A2DEAB7D-8557-44A3-B431-0608B72F9B38}" type="parTrans" cxnId="{3D7C6651-96F5-4FDC-B97A-8BFF12DA9708}">
      <dgm:prSet/>
      <dgm:spPr/>
      <dgm:t>
        <a:bodyPr/>
        <a:lstStyle/>
        <a:p>
          <a:endParaRPr lang="en-US"/>
        </a:p>
      </dgm:t>
    </dgm:pt>
    <dgm:pt modelId="{F3B56839-E555-4471-830A-A6AB345C7C59}" type="sibTrans" cxnId="{3D7C6651-96F5-4FDC-B97A-8BFF12DA9708}">
      <dgm:prSet/>
      <dgm:spPr/>
      <dgm:t>
        <a:bodyPr/>
        <a:lstStyle/>
        <a:p>
          <a:endParaRPr lang="en-US"/>
        </a:p>
      </dgm:t>
    </dgm:pt>
    <dgm:pt modelId="{1EB2C04D-66EE-4710-A3DF-FE8FF5C31A00}" type="pres">
      <dgm:prSet presAssocID="{8061C33F-BF1D-4715-B188-B2A85765A816}" presName="hierChild1" presStyleCnt="0">
        <dgm:presLayoutVars>
          <dgm:orgChart val="1"/>
          <dgm:chPref val="1"/>
          <dgm:dir/>
          <dgm:animOne val="branch"/>
          <dgm:animLvl val="lvl"/>
          <dgm:resizeHandles/>
        </dgm:presLayoutVars>
      </dgm:prSet>
      <dgm:spPr/>
    </dgm:pt>
    <dgm:pt modelId="{BE107B77-C47E-4E22-8E6B-AADE3382520C}" type="pres">
      <dgm:prSet presAssocID="{D5B9FB99-1BB9-44A4-ADB5-C6D7203DEC7C}" presName="hierRoot1" presStyleCnt="0">
        <dgm:presLayoutVars>
          <dgm:hierBranch val="init"/>
        </dgm:presLayoutVars>
      </dgm:prSet>
      <dgm:spPr/>
    </dgm:pt>
    <dgm:pt modelId="{E70E4518-7233-41F3-8223-5F2C4EA63B8D}" type="pres">
      <dgm:prSet presAssocID="{D5B9FB99-1BB9-44A4-ADB5-C6D7203DEC7C}" presName="rootComposite1" presStyleCnt="0"/>
      <dgm:spPr/>
    </dgm:pt>
    <dgm:pt modelId="{1CBC22CE-C4B8-48E3-8FEC-788FE4080219}" type="pres">
      <dgm:prSet presAssocID="{D5B9FB99-1BB9-44A4-ADB5-C6D7203DEC7C}" presName="rootText1" presStyleLbl="node0" presStyleIdx="0" presStyleCnt="1">
        <dgm:presLayoutVars>
          <dgm:chPref val="3"/>
        </dgm:presLayoutVars>
      </dgm:prSet>
      <dgm:spPr/>
    </dgm:pt>
    <dgm:pt modelId="{595302DA-CA14-46FC-B1EB-3BD01FE8D794}" type="pres">
      <dgm:prSet presAssocID="{D5B9FB99-1BB9-44A4-ADB5-C6D7203DEC7C}" presName="rootConnector1" presStyleLbl="node1" presStyleIdx="0" presStyleCnt="0"/>
      <dgm:spPr/>
    </dgm:pt>
    <dgm:pt modelId="{F99A8231-355C-442C-8413-B0D4D8F59013}" type="pres">
      <dgm:prSet presAssocID="{D5B9FB99-1BB9-44A4-ADB5-C6D7203DEC7C}" presName="hierChild2" presStyleCnt="0"/>
      <dgm:spPr/>
    </dgm:pt>
    <dgm:pt modelId="{DDCEBA40-2E2E-4848-BE08-83CD4A10699A}" type="pres">
      <dgm:prSet presAssocID="{F3CD74CB-69A1-46CC-AA4D-7B7DB4B773AF}" presName="Name37" presStyleLbl="parChTrans1D2" presStyleIdx="0" presStyleCnt="4"/>
      <dgm:spPr/>
    </dgm:pt>
    <dgm:pt modelId="{B9CBB34E-3707-4083-82D7-6BDE404697E3}" type="pres">
      <dgm:prSet presAssocID="{1D3A96D8-15DF-4190-8FC8-0D5631BEFCFC}" presName="hierRoot2" presStyleCnt="0">
        <dgm:presLayoutVars>
          <dgm:hierBranch val="init"/>
        </dgm:presLayoutVars>
      </dgm:prSet>
      <dgm:spPr/>
    </dgm:pt>
    <dgm:pt modelId="{5B6B6128-5CB2-4C11-BD16-A1BFA6FCD530}" type="pres">
      <dgm:prSet presAssocID="{1D3A96D8-15DF-4190-8FC8-0D5631BEFCFC}" presName="rootComposite" presStyleCnt="0"/>
      <dgm:spPr/>
    </dgm:pt>
    <dgm:pt modelId="{55E0CBEA-299F-4173-9018-E547560FEF3D}" type="pres">
      <dgm:prSet presAssocID="{1D3A96D8-15DF-4190-8FC8-0D5631BEFCFC}" presName="rootText" presStyleLbl="node2" presStyleIdx="0" presStyleCnt="4">
        <dgm:presLayoutVars>
          <dgm:chPref val="3"/>
        </dgm:presLayoutVars>
      </dgm:prSet>
      <dgm:spPr/>
    </dgm:pt>
    <dgm:pt modelId="{E73471B1-B332-47FE-89D1-3B4C9EC38397}" type="pres">
      <dgm:prSet presAssocID="{1D3A96D8-15DF-4190-8FC8-0D5631BEFCFC}" presName="rootConnector" presStyleLbl="node2" presStyleIdx="0" presStyleCnt="4"/>
      <dgm:spPr/>
    </dgm:pt>
    <dgm:pt modelId="{B31AE352-8E5C-4A27-9A0E-836C15F897EC}" type="pres">
      <dgm:prSet presAssocID="{1D3A96D8-15DF-4190-8FC8-0D5631BEFCFC}" presName="hierChild4" presStyleCnt="0"/>
      <dgm:spPr/>
    </dgm:pt>
    <dgm:pt modelId="{61C00B43-0D15-4C3E-A9D3-BD029ACC901A}" type="pres">
      <dgm:prSet presAssocID="{57EC35F5-DD8E-4A08-B54F-71E95CDE01F7}" presName="Name37" presStyleLbl="parChTrans1D3" presStyleIdx="0" presStyleCnt="3"/>
      <dgm:spPr/>
    </dgm:pt>
    <dgm:pt modelId="{0204959C-0F5F-45D4-BA1A-AE43EE535A19}" type="pres">
      <dgm:prSet presAssocID="{7D668922-2A9F-43E9-A29B-5E405AF9EB86}" presName="hierRoot2" presStyleCnt="0">
        <dgm:presLayoutVars>
          <dgm:hierBranch val="init"/>
        </dgm:presLayoutVars>
      </dgm:prSet>
      <dgm:spPr/>
    </dgm:pt>
    <dgm:pt modelId="{AAA8A37C-1D78-4060-95A7-64B64B201E30}" type="pres">
      <dgm:prSet presAssocID="{7D668922-2A9F-43E9-A29B-5E405AF9EB86}" presName="rootComposite" presStyleCnt="0"/>
      <dgm:spPr/>
    </dgm:pt>
    <dgm:pt modelId="{38B6942B-4803-48D8-8CD2-7F4F5D780C0C}" type="pres">
      <dgm:prSet presAssocID="{7D668922-2A9F-43E9-A29B-5E405AF9EB86}" presName="rootText" presStyleLbl="node3" presStyleIdx="0" presStyleCnt="3">
        <dgm:presLayoutVars>
          <dgm:chPref val="3"/>
        </dgm:presLayoutVars>
      </dgm:prSet>
      <dgm:spPr/>
    </dgm:pt>
    <dgm:pt modelId="{0A58A143-EDA7-4AB8-82C5-546D3096C947}" type="pres">
      <dgm:prSet presAssocID="{7D668922-2A9F-43E9-A29B-5E405AF9EB86}" presName="rootConnector" presStyleLbl="node3" presStyleIdx="0" presStyleCnt="3"/>
      <dgm:spPr/>
    </dgm:pt>
    <dgm:pt modelId="{B68D4BB4-0E04-47CA-A05C-3053B2B40220}" type="pres">
      <dgm:prSet presAssocID="{7D668922-2A9F-43E9-A29B-5E405AF9EB86}" presName="hierChild4" presStyleCnt="0"/>
      <dgm:spPr/>
    </dgm:pt>
    <dgm:pt modelId="{E7ECDC70-C90D-483F-BE2E-34F510F48A7D}" type="pres">
      <dgm:prSet presAssocID="{7D668922-2A9F-43E9-A29B-5E405AF9EB86}" presName="hierChild5" presStyleCnt="0"/>
      <dgm:spPr/>
    </dgm:pt>
    <dgm:pt modelId="{53AEB97F-1A3B-4243-8A88-05E604693E50}" type="pres">
      <dgm:prSet presAssocID="{1D3A96D8-15DF-4190-8FC8-0D5631BEFCFC}" presName="hierChild5" presStyleCnt="0"/>
      <dgm:spPr/>
    </dgm:pt>
    <dgm:pt modelId="{D8793108-89BB-44A4-93A4-F7EBE0CBDCED}" type="pres">
      <dgm:prSet presAssocID="{E2E8C7C2-1A94-4E08-B58B-D839752EE61B}" presName="Name37" presStyleLbl="parChTrans1D2" presStyleIdx="1" presStyleCnt="4"/>
      <dgm:spPr/>
    </dgm:pt>
    <dgm:pt modelId="{7D53C951-941C-4FB6-A5C8-C278582B8FC0}" type="pres">
      <dgm:prSet presAssocID="{6EEAF43F-0306-4FE6-820F-E4BFAEF53082}" presName="hierRoot2" presStyleCnt="0">
        <dgm:presLayoutVars>
          <dgm:hierBranch val="init"/>
        </dgm:presLayoutVars>
      </dgm:prSet>
      <dgm:spPr/>
    </dgm:pt>
    <dgm:pt modelId="{E948BACC-5E75-4FF9-8A1A-52A7CDCDD2D0}" type="pres">
      <dgm:prSet presAssocID="{6EEAF43F-0306-4FE6-820F-E4BFAEF53082}" presName="rootComposite" presStyleCnt="0"/>
      <dgm:spPr/>
    </dgm:pt>
    <dgm:pt modelId="{A16B0CE0-B43F-4D1D-8131-66FD5F3779BF}" type="pres">
      <dgm:prSet presAssocID="{6EEAF43F-0306-4FE6-820F-E4BFAEF53082}" presName="rootText" presStyleLbl="node2" presStyleIdx="1" presStyleCnt="4">
        <dgm:presLayoutVars>
          <dgm:chPref val="3"/>
        </dgm:presLayoutVars>
      </dgm:prSet>
      <dgm:spPr/>
    </dgm:pt>
    <dgm:pt modelId="{D80EB065-51E6-4F94-9D62-B667B39260DE}" type="pres">
      <dgm:prSet presAssocID="{6EEAF43F-0306-4FE6-820F-E4BFAEF53082}" presName="rootConnector" presStyleLbl="node2" presStyleIdx="1" presStyleCnt="4"/>
      <dgm:spPr/>
    </dgm:pt>
    <dgm:pt modelId="{C88C852E-12E8-480A-8EB5-28016CB8360E}" type="pres">
      <dgm:prSet presAssocID="{6EEAF43F-0306-4FE6-820F-E4BFAEF53082}" presName="hierChild4" presStyleCnt="0"/>
      <dgm:spPr/>
    </dgm:pt>
    <dgm:pt modelId="{F9577ACA-3062-47A0-8F50-21F0345107A7}" type="pres">
      <dgm:prSet presAssocID="{6EEAF43F-0306-4FE6-820F-E4BFAEF53082}" presName="hierChild5" presStyleCnt="0"/>
      <dgm:spPr/>
    </dgm:pt>
    <dgm:pt modelId="{0C63057B-6C9D-4E37-9E65-CB13A1D2C098}" type="pres">
      <dgm:prSet presAssocID="{B1E21F41-5021-4D6F-938E-BE9ADB8B6CB4}" presName="Name37" presStyleLbl="parChTrans1D2" presStyleIdx="2" presStyleCnt="4"/>
      <dgm:spPr/>
    </dgm:pt>
    <dgm:pt modelId="{7DDE9F3C-6F1B-463A-9F3F-E4D75E1286A5}" type="pres">
      <dgm:prSet presAssocID="{62CD90B3-3D5D-4706-9E6B-45E671642CAD}" presName="hierRoot2" presStyleCnt="0">
        <dgm:presLayoutVars>
          <dgm:hierBranch val="init"/>
        </dgm:presLayoutVars>
      </dgm:prSet>
      <dgm:spPr/>
    </dgm:pt>
    <dgm:pt modelId="{F6625E5A-0114-484E-9299-39625D0C79EF}" type="pres">
      <dgm:prSet presAssocID="{62CD90B3-3D5D-4706-9E6B-45E671642CAD}" presName="rootComposite" presStyleCnt="0"/>
      <dgm:spPr/>
    </dgm:pt>
    <dgm:pt modelId="{4E5A7559-6D7C-41D7-BEFE-09A0F64DDF02}" type="pres">
      <dgm:prSet presAssocID="{62CD90B3-3D5D-4706-9E6B-45E671642CAD}" presName="rootText" presStyleLbl="node2" presStyleIdx="2" presStyleCnt="4">
        <dgm:presLayoutVars>
          <dgm:chPref val="3"/>
        </dgm:presLayoutVars>
      </dgm:prSet>
      <dgm:spPr/>
    </dgm:pt>
    <dgm:pt modelId="{A3460804-249D-4B85-A53D-30F3DE9D63FF}" type="pres">
      <dgm:prSet presAssocID="{62CD90B3-3D5D-4706-9E6B-45E671642CAD}" presName="rootConnector" presStyleLbl="node2" presStyleIdx="2" presStyleCnt="4"/>
      <dgm:spPr/>
    </dgm:pt>
    <dgm:pt modelId="{D35CD516-2254-431D-8222-0D35A968DA76}" type="pres">
      <dgm:prSet presAssocID="{62CD90B3-3D5D-4706-9E6B-45E671642CAD}" presName="hierChild4" presStyleCnt="0"/>
      <dgm:spPr/>
    </dgm:pt>
    <dgm:pt modelId="{D2C06985-66D0-454E-A467-8B3306DE9D1B}" type="pres">
      <dgm:prSet presAssocID="{CCE4D30A-914B-4887-86B6-05F276F81DBE}" presName="Name37" presStyleLbl="parChTrans1D3" presStyleIdx="1" presStyleCnt="3"/>
      <dgm:spPr/>
    </dgm:pt>
    <dgm:pt modelId="{BF0C1C37-1653-4145-841E-8DA0A4193A54}" type="pres">
      <dgm:prSet presAssocID="{154FE5C2-38DA-490F-A562-F43F063D0EA5}" presName="hierRoot2" presStyleCnt="0">
        <dgm:presLayoutVars>
          <dgm:hierBranch val="init"/>
        </dgm:presLayoutVars>
      </dgm:prSet>
      <dgm:spPr/>
    </dgm:pt>
    <dgm:pt modelId="{A3ABE2F3-BC84-4E9D-97FE-760490CB7A27}" type="pres">
      <dgm:prSet presAssocID="{154FE5C2-38DA-490F-A562-F43F063D0EA5}" presName="rootComposite" presStyleCnt="0"/>
      <dgm:spPr/>
    </dgm:pt>
    <dgm:pt modelId="{1B7224ED-5E80-490B-B7F5-C25D88543998}" type="pres">
      <dgm:prSet presAssocID="{154FE5C2-38DA-490F-A562-F43F063D0EA5}" presName="rootText" presStyleLbl="node3" presStyleIdx="1" presStyleCnt="3">
        <dgm:presLayoutVars>
          <dgm:chPref val="3"/>
        </dgm:presLayoutVars>
      </dgm:prSet>
      <dgm:spPr/>
    </dgm:pt>
    <dgm:pt modelId="{D49650F0-3F40-47EC-99E7-99180AA2AF05}" type="pres">
      <dgm:prSet presAssocID="{154FE5C2-38DA-490F-A562-F43F063D0EA5}" presName="rootConnector" presStyleLbl="node3" presStyleIdx="1" presStyleCnt="3"/>
      <dgm:spPr/>
    </dgm:pt>
    <dgm:pt modelId="{36D0C116-F1F5-4629-8492-D19AEA549862}" type="pres">
      <dgm:prSet presAssocID="{154FE5C2-38DA-490F-A562-F43F063D0EA5}" presName="hierChild4" presStyleCnt="0"/>
      <dgm:spPr/>
    </dgm:pt>
    <dgm:pt modelId="{8874CC0B-852D-4D97-B8C7-9DB5AAC24F52}" type="pres">
      <dgm:prSet presAssocID="{154FE5C2-38DA-490F-A562-F43F063D0EA5}" presName="hierChild5" presStyleCnt="0"/>
      <dgm:spPr/>
    </dgm:pt>
    <dgm:pt modelId="{99FC587D-B912-4DD4-B9F8-084F5BC0945D}" type="pres">
      <dgm:prSet presAssocID="{62CD90B3-3D5D-4706-9E6B-45E671642CAD}" presName="hierChild5" presStyleCnt="0"/>
      <dgm:spPr/>
    </dgm:pt>
    <dgm:pt modelId="{4B235F48-86EB-4C4C-86BC-662B4DF06FB3}" type="pres">
      <dgm:prSet presAssocID="{701CB4AB-5F00-49D2-811A-4B8A30FB3FA0}" presName="Name37" presStyleLbl="parChTrans1D2" presStyleIdx="3" presStyleCnt="4"/>
      <dgm:spPr/>
    </dgm:pt>
    <dgm:pt modelId="{D2B0A491-CA38-40A7-AED2-B0B46D32E1AE}" type="pres">
      <dgm:prSet presAssocID="{766671E5-E062-4636-9402-C5A516AFCFC5}" presName="hierRoot2" presStyleCnt="0">
        <dgm:presLayoutVars>
          <dgm:hierBranch val="init"/>
        </dgm:presLayoutVars>
      </dgm:prSet>
      <dgm:spPr/>
    </dgm:pt>
    <dgm:pt modelId="{DB7F3763-4CA5-477A-B227-EC9A41D24A62}" type="pres">
      <dgm:prSet presAssocID="{766671E5-E062-4636-9402-C5A516AFCFC5}" presName="rootComposite" presStyleCnt="0"/>
      <dgm:spPr/>
    </dgm:pt>
    <dgm:pt modelId="{B1334EB1-2FD1-4586-82A4-4DDA6C909DBB}" type="pres">
      <dgm:prSet presAssocID="{766671E5-E062-4636-9402-C5A516AFCFC5}" presName="rootText" presStyleLbl="node2" presStyleIdx="3" presStyleCnt="4">
        <dgm:presLayoutVars>
          <dgm:chPref val="3"/>
        </dgm:presLayoutVars>
      </dgm:prSet>
      <dgm:spPr/>
    </dgm:pt>
    <dgm:pt modelId="{67988D48-AA85-49BD-B27C-2F3D37960EB3}" type="pres">
      <dgm:prSet presAssocID="{766671E5-E062-4636-9402-C5A516AFCFC5}" presName="rootConnector" presStyleLbl="node2" presStyleIdx="3" presStyleCnt="4"/>
      <dgm:spPr/>
    </dgm:pt>
    <dgm:pt modelId="{8DB27E04-3477-41E5-AB2C-AA151717AC0D}" type="pres">
      <dgm:prSet presAssocID="{766671E5-E062-4636-9402-C5A516AFCFC5}" presName="hierChild4" presStyleCnt="0"/>
      <dgm:spPr/>
    </dgm:pt>
    <dgm:pt modelId="{8DAEC8BB-6329-47FA-B6A7-845FF885FDB6}" type="pres">
      <dgm:prSet presAssocID="{A2DEAB7D-8557-44A3-B431-0608B72F9B38}" presName="Name37" presStyleLbl="parChTrans1D3" presStyleIdx="2" presStyleCnt="3"/>
      <dgm:spPr/>
    </dgm:pt>
    <dgm:pt modelId="{A4DCA3EC-357E-4277-8074-E5FC0FB0A61D}" type="pres">
      <dgm:prSet presAssocID="{D143F5EF-D82A-451A-89C0-87CEAC8EF990}" presName="hierRoot2" presStyleCnt="0">
        <dgm:presLayoutVars>
          <dgm:hierBranch val="init"/>
        </dgm:presLayoutVars>
      </dgm:prSet>
      <dgm:spPr/>
    </dgm:pt>
    <dgm:pt modelId="{72E6EEDD-9F06-4D8A-8C63-6E9EDF0F51D6}" type="pres">
      <dgm:prSet presAssocID="{D143F5EF-D82A-451A-89C0-87CEAC8EF990}" presName="rootComposite" presStyleCnt="0"/>
      <dgm:spPr/>
    </dgm:pt>
    <dgm:pt modelId="{C695FD05-9AEF-48CE-87EF-ADEA4D38C979}" type="pres">
      <dgm:prSet presAssocID="{D143F5EF-D82A-451A-89C0-87CEAC8EF990}" presName="rootText" presStyleLbl="node3" presStyleIdx="2" presStyleCnt="3">
        <dgm:presLayoutVars>
          <dgm:chPref val="3"/>
        </dgm:presLayoutVars>
      </dgm:prSet>
      <dgm:spPr/>
    </dgm:pt>
    <dgm:pt modelId="{8524C1BF-BAA7-4066-93ED-8C7761A790C3}" type="pres">
      <dgm:prSet presAssocID="{D143F5EF-D82A-451A-89C0-87CEAC8EF990}" presName="rootConnector" presStyleLbl="node3" presStyleIdx="2" presStyleCnt="3"/>
      <dgm:spPr/>
    </dgm:pt>
    <dgm:pt modelId="{7EE1BEAC-239B-452E-8576-5422C7C5E691}" type="pres">
      <dgm:prSet presAssocID="{D143F5EF-D82A-451A-89C0-87CEAC8EF990}" presName="hierChild4" presStyleCnt="0"/>
      <dgm:spPr/>
    </dgm:pt>
    <dgm:pt modelId="{CB146A19-AB8B-46EE-B06B-DAD127B3D7E2}" type="pres">
      <dgm:prSet presAssocID="{D143F5EF-D82A-451A-89C0-87CEAC8EF990}" presName="hierChild5" presStyleCnt="0"/>
      <dgm:spPr/>
    </dgm:pt>
    <dgm:pt modelId="{2536ED8B-CAF3-4676-B098-EB8898AB8A2B}" type="pres">
      <dgm:prSet presAssocID="{766671E5-E062-4636-9402-C5A516AFCFC5}" presName="hierChild5" presStyleCnt="0"/>
      <dgm:spPr/>
    </dgm:pt>
    <dgm:pt modelId="{267FA760-7B30-4CC7-BBB4-FAE29CE53131}" type="pres">
      <dgm:prSet presAssocID="{D5B9FB99-1BB9-44A4-ADB5-C6D7203DEC7C}" presName="hierChild3" presStyleCnt="0"/>
      <dgm:spPr/>
    </dgm:pt>
  </dgm:ptLst>
  <dgm:cxnLst>
    <dgm:cxn modelId="{1131F100-D77B-473B-9438-61E9DD335AFB}" type="presOf" srcId="{1D3A96D8-15DF-4190-8FC8-0D5631BEFCFC}" destId="{E73471B1-B332-47FE-89D1-3B4C9EC38397}" srcOrd="1" destOrd="0" presId="urn:microsoft.com/office/officeart/2005/8/layout/orgChart1"/>
    <dgm:cxn modelId="{D88A4104-142A-4025-9A1D-2198F2A1E207}" type="presOf" srcId="{CCE4D30A-914B-4887-86B6-05F276F81DBE}" destId="{D2C06985-66D0-454E-A467-8B3306DE9D1B}" srcOrd="0" destOrd="0" presId="urn:microsoft.com/office/officeart/2005/8/layout/orgChart1"/>
    <dgm:cxn modelId="{87535B05-6981-477C-9AF7-59258C798230}" srcId="{D5B9FB99-1BB9-44A4-ADB5-C6D7203DEC7C}" destId="{6EEAF43F-0306-4FE6-820F-E4BFAEF53082}" srcOrd="1" destOrd="0" parTransId="{E2E8C7C2-1A94-4E08-B58B-D839752EE61B}" sibTransId="{1F461F12-14C3-4B07-81B2-D782AC1AD5FF}"/>
    <dgm:cxn modelId="{5505FE0C-23D9-4271-AB0D-D218E05792AF}" type="presOf" srcId="{154FE5C2-38DA-490F-A562-F43F063D0EA5}" destId="{1B7224ED-5E80-490B-B7F5-C25D88543998}" srcOrd="0" destOrd="0" presId="urn:microsoft.com/office/officeart/2005/8/layout/orgChart1"/>
    <dgm:cxn modelId="{7870FA0F-CD7D-4D50-8664-A5872C9E4B0E}" type="presOf" srcId="{F3CD74CB-69A1-46CC-AA4D-7B7DB4B773AF}" destId="{DDCEBA40-2E2E-4848-BE08-83CD4A10699A}" srcOrd="0" destOrd="0" presId="urn:microsoft.com/office/officeart/2005/8/layout/orgChart1"/>
    <dgm:cxn modelId="{CF99B613-B16B-4C95-ADB5-15801D4254F0}" type="presOf" srcId="{766671E5-E062-4636-9402-C5A516AFCFC5}" destId="{B1334EB1-2FD1-4586-82A4-4DDA6C909DBB}" srcOrd="0" destOrd="0" presId="urn:microsoft.com/office/officeart/2005/8/layout/orgChart1"/>
    <dgm:cxn modelId="{C63CE11D-5C9C-4EA8-9FF7-EDF40CD89ADA}" srcId="{8061C33F-BF1D-4715-B188-B2A85765A816}" destId="{D5B9FB99-1BB9-44A4-ADB5-C6D7203DEC7C}" srcOrd="0" destOrd="0" parTransId="{C6BB6405-35CF-41BF-8495-3E1DB4B49174}" sibTransId="{762D7312-BFF4-4336-A174-1E390E205B76}"/>
    <dgm:cxn modelId="{1FABDE36-084A-46C6-AFBD-1D8CAC7172BF}" type="presOf" srcId="{6EEAF43F-0306-4FE6-820F-E4BFAEF53082}" destId="{D80EB065-51E6-4F94-9D62-B667B39260DE}" srcOrd="1" destOrd="0" presId="urn:microsoft.com/office/officeart/2005/8/layout/orgChart1"/>
    <dgm:cxn modelId="{79783A3A-C87D-4233-AF4B-7BCC81171D24}" srcId="{1D3A96D8-15DF-4190-8FC8-0D5631BEFCFC}" destId="{7D668922-2A9F-43E9-A29B-5E405AF9EB86}" srcOrd="0" destOrd="0" parTransId="{57EC35F5-DD8E-4A08-B54F-71E95CDE01F7}" sibTransId="{21FB2744-DB20-4B61-86E9-C3E413DCE281}"/>
    <dgm:cxn modelId="{3311A05B-E32B-44EC-995F-9B3A74F70700}" srcId="{62CD90B3-3D5D-4706-9E6B-45E671642CAD}" destId="{154FE5C2-38DA-490F-A562-F43F063D0EA5}" srcOrd="0" destOrd="0" parTransId="{CCE4D30A-914B-4887-86B6-05F276F81DBE}" sibTransId="{7E1B80DF-77F7-48B5-ABB4-0B6191E72C55}"/>
    <dgm:cxn modelId="{814D485C-6D4D-4AB8-8CD8-67197445F225}" type="presOf" srcId="{D5B9FB99-1BB9-44A4-ADB5-C6D7203DEC7C}" destId="{1CBC22CE-C4B8-48E3-8FEC-788FE4080219}" srcOrd="0" destOrd="0" presId="urn:microsoft.com/office/officeart/2005/8/layout/orgChart1"/>
    <dgm:cxn modelId="{8E7B545E-6E81-41BB-BD2C-8CB3E5671188}" type="presOf" srcId="{B1E21F41-5021-4D6F-938E-BE9ADB8B6CB4}" destId="{0C63057B-6C9D-4E37-9E65-CB13A1D2C098}" srcOrd="0" destOrd="0" presId="urn:microsoft.com/office/officeart/2005/8/layout/orgChart1"/>
    <dgm:cxn modelId="{B82BCD5F-3700-4FD2-95F8-8BF4128F6F81}" type="presOf" srcId="{E2E8C7C2-1A94-4E08-B58B-D839752EE61B}" destId="{D8793108-89BB-44A4-93A4-F7EBE0CBDCED}" srcOrd="0" destOrd="0" presId="urn:microsoft.com/office/officeart/2005/8/layout/orgChart1"/>
    <dgm:cxn modelId="{D2A29363-6F84-40A4-BC8C-729F5ED355D8}" type="presOf" srcId="{154FE5C2-38DA-490F-A562-F43F063D0EA5}" destId="{D49650F0-3F40-47EC-99E7-99180AA2AF05}" srcOrd="1" destOrd="0" presId="urn:microsoft.com/office/officeart/2005/8/layout/orgChart1"/>
    <dgm:cxn modelId="{481E654C-4FD5-4CAD-A1F2-BEFEFE5F5754}" srcId="{D5B9FB99-1BB9-44A4-ADB5-C6D7203DEC7C}" destId="{1D3A96D8-15DF-4190-8FC8-0D5631BEFCFC}" srcOrd="0" destOrd="0" parTransId="{F3CD74CB-69A1-46CC-AA4D-7B7DB4B773AF}" sibTransId="{C640C2A1-91C3-4D5A-9B8B-AB4E03746C6A}"/>
    <dgm:cxn modelId="{7021BB6C-89FC-47A1-B258-06DFCD730D10}" type="presOf" srcId="{766671E5-E062-4636-9402-C5A516AFCFC5}" destId="{67988D48-AA85-49BD-B27C-2F3D37960EB3}" srcOrd="1" destOrd="0" presId="urn:microsoft.com/office/officeart/2005/8/layout/orgChart1"/>
    <dgm:cxn modelId="{4CDF8A4E-E685-4EB1-8934-B5A07A84C851}" type="presOf" srcId="{6EEAF43F-0306-4FE6-820F-E4BFAEF53082}" destId="{A16B0CE0-B43F-4D1D-8131-66FD5F3779BF}" srcOrd="0" destOrd="0" presId="urn:microsoft.com/office/officeart/2005/8/layout/orgChart1"/>
    <dgm:cxn modelId="{3D7C6651-96F5-4FDC-B97A-8BFF12DA9708}" srcId="{766671E5-E062-4636-9402-C5A516AFCFC5}" destId="{D143F5EF-D82A-451A-89C0-87CEAC8EF990}" srcOrd="0" destOrd="0" parTransId="{A2DEAB7D-8557-44A3-B431-0608B72F9B38}" sibTransId="{F3B56839-E555-4471-830A-A6AB345C7C59}"/>
    <dgm:cxn modelId="{FFE45355-B0F0-4FA0-97BB-F16775B76DBB}" type="presOf" srcId="{D143F5EF-D82A-451A-89C0-87CEAC8EF990}" destId="{C695FD05-9AEF-48CE-87EF-ADEA4D38C979}" srcOrd="0" destOrd="0" presId="urn:microsoft.com/office/officeart/2005/8/layout/orgChart1"/>
    <dgm:cxn modelId="{80D97677-5A81-4F58-AF15-84A59DA13D95}" type="presOf" srcId="{A2DEAB7D-8557-44A3-B431-0608B72F9B38}" destId="{8DAEC8BB-6329-47FA-B6A7-845FF885FDB6}" srcOrd="0" destOrd="0" presId="urn:microsoft.com/office/officeart/2005/8/layout/orgChart1"/>
    <dgm:cxn modelId="{62E3B782-0CD5-468F-B7B1-2C7DB72E0A66}" type="presOf" srcId="{8061C33F-BF1D-4715-B188-B2A85765A816}" destId="{1EB2C04D-66EE-4710-A3DF-FE8FF5C31A00}" srcOrd="0" destOrd="0" presId="urn:microsoft.com/office/officeart/2005/8/layout/orgChart1"/>
    <dgm:cxn modelId="{9E7AFC89-9928-43D9-83BF-4BB1B51B87AC}" type="presOf" srcId="{7D668922-2A9F-43E9-A29B-5E405AF9EB86}" destId="{38B6942B-4803-48D8-8CD2-7F4F5D780C0C}" srcOrd="0" destOrd="0" presId="urn:microsoft.com/office/officeart/2005/8/layout/orgChart1"/>
    <dgm:cxn modelId="{7179028A-9D85-43BF-8AF4-27725871ECEF}" srcId="{D5B9FB99-1BB9-44A4-ADB5-C6D7203DEC7C}" destId="{62CD90B3-3D5D-4706-9E6B-45E671642CAD}" srcOrd="2" destOrd="0" parTransId="{B1E21F41-5021-4D6F-938E-BE9ADB8B6CB4}" sibTransId="{A6DF476D-E616-4022-B53D-756395A55767}"/>
    <dgm:cxn modelId="{8B3BE091-8D88-4AD9-8F28-77B2D56FE4A2}" type="presOf" srcId="{62CD90B3-3D5D-4706-9E6B-45E671642CAD}" destId="{A3460804-249D-4B85-A53D-30F3DE9D63FF}" srcOrd="1" destOrd="0" presId="urn:microsoft.com/office/officeart/2005/8/layout/orgChart1"/>
    <dgm:cxn modelId="{99AFD694-6592-41C7-A5D5-D60BF7565226}" type="presOf" srcId="{D143F5EF-D82A-451A-89C0-87CEAC8EF990}" destId="{8524C1BF-BAA7-4066-93ED-8C7761A790C3}" srcOrd="1" destOrd="0" presId="urn:microsoft.com/office/officeart/2005/8/layout/orgChart1"/>
    <dgm:cxn modelId="{94EED997-57F2-4C5E-9449-B67370034208}" type="presOf" srcId="{57EC35F5-DD8E-4A08-B54F-71E95CDE01F7}" destId="{61C00B43-0D15-4C3E-A9D3-BD029ACC901A}" srcOrd="0" destOrd="0" presId="urn:microsoft.com/office/officeart/2005/8/layout/orgChart1"/>
    <dgm:cxn modelId="{11BCF4A6-0BBD-469E-899F-85E1AC2F9AB1}" srcId="{D5B9FB99-1BB9-44A4-ADB5-C6D7203DEC7C}" destId="{766671E5-E062-4636-9402-C5A516AFCFC5}" srcOrd="3" destOrd="0" parTransId="{701CB4AB-5F00-49D2-811A-4B8A30FB3FA0}" sibTransId="{CA083D53-FB8E-4B68-BD58-97D042306956}"/>
    <dgm:cxn modelId="{E637B3B0-EE24-4B34-8752-952525C31822}" type="presOf" srcId="{1D3A96D8-15DF-4190-8FC8-0D5631BEFCFC}" destId="{55E0CBEA-299F-4173-9018-E547560FEF3D}" srcOrd="0" destOrd="0" presId="urn:microsoft.com/office/officeart/2005/8/layout/orgChart1"/>
    <dgm:cxn modelId="{EE0C20C6-7A11-4173-AC77-2F1648E5BB4E}" type="presOf" srcId="{7D668922-2A9F-43E9-A29B-5E405AF9EB86}" destId="{0A58A143-EDA7-4AB8-82C5-546D3096C947}" srcOrd="1" destOrd="0" presId="urn:microsoft.com/office/officeart/2005/8/layout/orgChart1"/>
    <dgm:cxn modelId="{F2D14FC7-BCF5-4E89-9318-25E8000F061A}" type="presOf" srcId="{701CB4AB-5F00-49D2-811A-4B8A30FB3FA0}" destId="{4B235F48-86EB-4C4C-86BC-662B4DF06FB3}" srcOrd="0" destOrd="0" presId="urn:microsoft.com/office/officeart/2005/8/layout/orgChart1"/>
    <dgm:cxn modelId="{32834AFC-B862-44D1-BF6D-3B5A55E67271}" type="presOf" srcId="{62CD90B3-3D5D-4706-9E6B-45E671642CAD}" destId="{4E5A7559-6D7C-41D7-BEFE-09A0F64DDF02}" srcOrd="0" destOrd="0" presId="urn:microsoft.com/office/officeart/2005/8/layout/orgChart1"/>
    <dgm:cxn modelId="{9340F3FD-514A-4356-9F64-7B6229D59BB8}" type="presOf" srcId="{D5B9FB99-1BB9-44A4-ADB5-C6D7203DEC7C}" destId="{595302DA-CA14-46FC-B1EB-3BD01FE8D794}" srcOrd="1" destOrd="0" presId="urn:microsoft.com/office/officeart/2005/8/layout/orgChart1"/>
    <dgm:cxn modelId="{2FF33F39-C1F5-4045-B994-6547118D35F1}" type="presParOf" srcId="{1EB2C04D-66EE-4710-A3DF-FE8FF5C31A00}" destId="{BE107B77-C47E-4E22-8E6B-AADE3382520C}" srcOrd="0" destOrd="0" presId="urn:microsoft.com/office/officeart/2005/8/layout/orgChart1"/>
    <dgm:cxn modelId="{0EE93E4E-9428-40CB-A7EB-3C21B681EF0B}" type="presParOf" srcId="{BE107B77-C47E-4E22-8E6B-AADE3382520C}" destId="{E70E4518-7233-41F3-8223-5F2C4EA63B8D}" srcOrd="0" destOrd="0" presId="urn:microsoft.com/office/officeart/2005/8/layout/orgChart1"/>
    <dgm:cxn modelId="{378B7A68-5E0A-4245-8081-E1A50A1DC8BC}" type="presParOf" srcId="{E70E4518-7233-41F3-8223-5F2C4EA63B8D}" destId="{1CBC22CE-C4B8-48E3-8FEC-788FE4080219}" srcOrd="0" destOrd="0" presId="urn:microsoft.com/office/officeart/2005/8/layout/orgChart1"/>
    <dgm:cxn modelId="{C5D08DA1-EE68-41A0-BBD5-E0DE3622D1F1}" type="presParOf" srcId="{E70E4518-7233-41F3-8223-5F2C4EA63B8D}" destId="{595302DA-CA14-46FC-B1EB-3BD01FE8D794}" srcOrd="1" destOrd="0" presId="urn:microsoft.com/office/officeart/2005/8/layout/orgChart1"/>
    <dgm:cxn modelId="{822EC5AA-5AA2-4C5E-A110-2EFB0DF63A4C}" type="presParOf" srcId="{BE107B77-C47E-4E22-8E6B-AADE3382520C}" destId="{F99A8231-355C-442C-8413-B0D4D8F59013}" srcOrd="1" destOrd="0" presId="urn:microsoft.com/office/officeart/2005/8/layout/orgChart1"/>
    <dgm:cxn modelId="{BF48571A-9821-4CA0-9604-6632FC142242}" type="presParOf" srcId="{F99A8231-355C-442C-8413-B0D4D8F59013}" destId="{DDCEBA40-2E2E-4848-BE08-83CD4A10699A}" srcOrd="0" destOrd="0" presId="urn:microsoft.com/office/officeart/2005/8/layout/orgChart1"/>
    <dgm:cxn modelId="{15D4D16F-47C9-4F39-9A7B-47D4178457A0}" type="presParOf" srcId="{F99A8231-355C-442C-8413-B0D4D8F59013}" destId="{B9CBB34E-3707-4083-82D7-6BDE404697E3}" srcOrd="1" destOrd="0" presId="urn:microsoft.com/office/officeart/2005/8/layout/orgChart1"/>
    <dgm:cxn modelId="{27C1F7DF-7A75-4CC0-9FF9-971BC0385CA4}" type="presParOf" srcId="{B9CBB34E-3707-4083-82D7-6BDE404697E3}" destId="{5B6B6128-5CB2-4C11-BD16-A1BFA6FCD530}" srcOrd="0" destOrd="0" presId="urn:microsoft.com/office/officeart/2005/8/layout/orgChart1"/>
    <dgm:cxn modelId="{C6FCF261-519A-4D88-AD78-8242CAF287E3}" type="presParOf" srcId="{5B6B6128-5CB2-4C11-BD16-A1BFA6FCD530}" destId="{55E0CBEA-299F-4173-9018-E547560FEF3D}" srcOrd="0" destOrd="0" presId="urn:microsoft.com/office/officeart/2005/8/layout/orgChart1"/>
    <dgm:cxn modelId="{C0091047-CF91-4498-A781-2EF9F2D385EA}" type="presParOf" srcId="{5B6B6128-5CB2-4C11-BD16-A1BFA6FCD530}" destId="{E73471B1-B332-47FE-89D1-3B4C9EC38397}" srcOrd="1" destOrd="0" presId="urn:microsoft.com/office/officeart/2005/8/layout/orgChart1"/>
    <dgm:cxn modelId="{916B6ED5-592D-42A3-B03C-8F3A1B77EFBC}" type="presParOf" srcId="{B9CBB34E-3707-4083-82D7-6BDE404697E3}" destId="{B31AE352-8E5C-4A27-9A0E-836C15F897EC}" srcOrd="1" destOrd="0" presId="urn:microsoft.com/office/officeart/2005/8/layout/orgChart1"/>
    <dgm:cxn modelId="{98A414AE-0742-486D-8D66-1FCFE814E952}" type="presParOf" srcId="{B31AE352-8E5C-4A27-9A0E-836C15F897EC}" destId="{61C00B43-0D15-4C3E-A9D3-BD029ACC901A}" srcOrd="0" destOrd="0" presId="urn:microsoft.com/office/officeart/2005/8/layout/orgChart1"/>
    <dgm:cxn modelId="{043CE90D-9AAE-4136-A709-77EE801AB231}" type="presParOf" srcId="{B31AE352-8E5C-4A27-9A0E-836C15F897EC}" destId="{0204959C-0F5F-45D4-BA1A-AE43EE535A19}" srcOrd="1" destOrd="0" presId="urn:microsoft.com/office/officeart/2005/8/layout/orgChart1"/>
    <dgm:cxn modelId="{AB82EFFD-977D-4BE9-AF95-534B72CCCBBE}" type="presParOf" srcId="{0204959C-0F5F-45D4-BA1A-AE43EE535A19}" destId="{AAA8A37C-1D78-4060-95A7-64B64B201E30}" srcOrd="0" destOrd="0" presId="urn:microsoft.com/office/officeart/2005/8/layout/orgChart1"/>
    <dgm:cxn modelId="{88ED9D47-BBA5-4BAD-BA7A-A3FBF9B647BD}" type="presParOf" srcId="{AAA8A37C-1D78-4060-95A7-64B64B201E30}" destId="{38B6942B-4803-48D8-8CD2-7F4F5D780C0C}" srcOrd="0" destOrd="0" presId="urn:microsoft.com/office/officeart/2005/8/layout/orgChart1"/>
    <dgm:cxn modelId="{19A16308-369F-4034-BC53-DED3EB96F2CA}" type="presParOf" srcId="{AAA8A37C-1D78-4060-95A7-64B64B201E30}" destId="{0A58A143-EDA7-4AB8-82C5-546D3096C947}" srcOrd="1" destOrd="0" presId="urn:microsoft.com/office/officeart/2005/8/layout/orgChart1"/>
    <dgm:cxn modelId="{A6A7CF4B-78CF-41CD-9BE4-C65F15D19688}" type="presParOf" srcId="{0204959C-0F5F-45D4-BA1A-AE43EE535A19}" destId="{B68D4BB4-0E04-47CA-A05C-3053B2B40220}" srcOrd="1" destOrd="0" presId="urn:microsoft.com/office/officeart/2005/8/layout/orgChart1"/>
    <dgm:cxn modelId="{9028BABE-1D04-476F-B6E1-7E8706C9DF14}" type="presParOf" srcId="{0204959C-0F5F-45D4-BA1A-AE43EE535A19}" destId="{E7ECDC70-C90D-483F-BE2E-34F510F48A7D}" srcOrd="2" destOrd="0" presId="urn:microsoft.com/office/officeart/2005/8/layout/orgChart1"/>
    <dgm:cxn modelId="{E66DEF94-D0FA-47DC-A637-48ADA6A13E4D}" type="presParOf" srcId="{B9CBB34E-3707-4083-82D7-6BDE404697E3}" destId="{53AEB97F-1A3B-4243-8A88-05E604693E50}" srcOrd="2" destOrd="0" presId="urn:microsoft.com/office/officeart/2005/8/layout/orgChart1"/>
    <dgm:cxn modelId="{CE44D24B-61C6-4B39-80E3-A33A9A3251C6}" type="presParOf" srcId="{F99A8231-355C-442C-8413-B0D4D8F59013}" destId="{D8793108-89BB-44A4-93A4-F7EBE0CBDCED}" srcOrd="2" destOrd="0" presId="urn:microsoft.com/office/officeart/2005/8/layout/orgChart1"/>
    <dgm:cxn modelId="{C40ACD0A-B63E-4C2C-BD2B-EA1E002CF160}" type="presParOf" srcId="{F99A8231-355C-442C-8413-B0D4D8F59013}" destId="{7D53C951-941C-4FB6-A5C8-C278582B8FC0}" srcOrd="3" destOrd="0" presId="urn:microsoft.com/office/officeart/2005/8/layout/orgChart1"/>
    <dgm:cxn modelId="{53B7F5C8-79D5-42C6-9134-BA71D2B2E3B1}" type="presParOf" srcId="{7D53C951-941C-4FB6-A5C8-C278582B8FC0}" destId="{E948BACC-5E75-4FF9-8A1A-52A7CDCDD2D0}" srcOrd="0" destOrd="0" presId="urn:microsoft.com/office/officeart/2005/8/layout/orgChart1"/>
    <dgm:cxn modelId="{29139CD6-7125-438F-B183-14477E033DCE}" type="presParOf" srcId="{E948BACC-5E75-4FF9-8A1A-52A7CDCDD2D0}" destId="{A16B0CE0-B43F-4D1D-8131-66FD5F3779BF}" srcOrd="0" destOrd="0" presId="urn:microsoft.com/office/officeart/2005/8/layout/orgChart1"/>
    <dgm:cxn modelId="{180108AE-D2F5-46AF-955C-34C52B92200D}" type="presParOf" srcId="{E948BACC-5E75-4FF9-8A1A-52A7CDCDD2D0}" destId="{D80EB065-51E6-4F94-9D62-B667B39260DE}" srcOrd="1" destOrd="0" presId="urn:microsoft.com/office/officeart/2005/8/layout/orgChart1"/>
    <dgm:cxn modelId="{9E21D53C-065A-447F-BE2D-75455AD5CF24}" type="presParOf" srcId="{7D53C951-941C-4FB6-A5C8-C278582B8FC0}" destId="{C88C852E-12E8-480A-8EB5-28016CB8360E}" srcOrd="1" destOrd="0" presId="urn:microsoft.com/office/officeart/2005/8/layout/orgChart1"/>
    <dgm:cxn modelId="{91E962BE-74C5-4211-A712-6A3C27D12DD0}" type="presParOf" srcId="{7D53C951-941C-4FB6-A5C8-C278582B8FC0}" destId="{F9577ACA-3062-47A0-8F50-21F0345107A7}" srcOrd="2" destOrd="0" presId="urn:microsoft.com/office/officeart/2005/8/layout/orgChart1"/>
    <dgm:cxn modelId="{CC339447-94C5-4B87-8AA3-E12B2FA496C0}" type="presParOf" srcId="{F99A8231-355C-442C-8413-B0D4D8F59013}" destId="{0C63057B-6C9D-4E37-9E65-CB13A1D2C098}" srcOrd="4" destOrd="0" presId="urn:microsoft.com/office/officeart/2005/8/layout/orgChart1"/>
    <dgm:cxn modelId="{829F56F0-DF5C-4AE3-88AC-373EA70F3C7E}" type="presParOf" srcId="{F99A8231-355C-442C-8413-B0D4D8F59013}" destId="{7DDE9F3C-6F1B-463A-9F3F-E4D75E1286A5}" srcOrd="5" destOrd="0" presId="urn:microsoft.com/office/officeart/2005/8/layout/orgChart1"/>
    <dgm:cxn modelId="{A6693C55-4C6A-4E1D-9B34-3CCF7814EE8D}" type="presParOf" srcId="{7DDE9F3C-6F1B-463A-9F3F-E4D75E1286A5}" destId="{F6625E5A-0114-484E-9299-39625D0C79EF}" srcOrd="0" destOrd="0" presId="urn:microsoft.com/office/officeart/2005/8/layout/orgChart1"/>
    <dgm:cxn modelId="{061BD97F-05F2-4D59-8E47-8F8A96059C73}" type="presParOf" srcId="{F6625E5A-0114-484E-9299-39625D0C79EF}" destId="{4E5A7559-6D7C-41D7-BEFE-09A0F64DDF02}" srcOrd="0" destOrd="0" presId="urn:microsoft.com/office/officeart/2005/8/layout/orgChart1"/>
    <dgm:cxn modelId="{6858EF3A-BE1E-42A4-89FE-01FC50A340EC}" type="presParOf" srcId="{F6625E5A-0114-484E-9299-39625D0C79EF}" destId="{A3460804-249D-4B85-A53D-30F3DE9D63FF}" srcOrd="1" destOrd="0" presId="urn:microsoft.com/office/officeart/2005/8/layout/orgChart1"/>
    <dgm:cxn modelId="{401B7F9F-A9D6-4DCF-BA14-D13531057A44}" type="presParOf" srcId="{7DDE9F3C-6F1B-463A-9F3F-E4D75E1286A5}" destId="{D35CD516-2254-431D-8222-0D35A968DA76}" srcOrd="1" destOrd="0" presId="urn:microsoft.com/office/officeart/2005/8/layout/orgChart1"/>
    <dgm:cxn modelId="{04F5364F-AC09-4DB4-8D19-96DF1593D7EF}" type="presParOf" srcId="{D35CD516-2254-431D-8222-0D35A968DA76}" destId="{D2C06985-66D0-454E-A467-8B3306DE9D1B}" srcOrd="0" destOrd="0" presId="urn:microsoft.com/office/officeart/2005/8/layout/orgChart1"/>
    <dgm:cxn modelId="{7D0D5B06-D4F8-4A84-A9B5-83E12858CD3F}" type="presParOf" srcId="{D35CD516-2254-431D-8222-0D35A968DA76}" destId="{BF0C1C37-1653-4145-841E-8DA0A4193A54}" srcOrd="1" destOrd="0" presId="urn:microsoft.com/office/officeart/2005/8/layout/orgChart1"/>
    <dgm:cxn modelId="{9FCCD4FF-E0EB-49C8-BEBB-2C333D80E53C}" type="presParOf" srcId="{BF0C1C37-1653-4145-841E-8DA0A4193A54}" destId="{A3ABE2F3-BC84-4E9D-97FE-760490CB7A27}" srcOrd="0" destOrd="0" presId="urn:microsoft.com/office/officeart/2005/8/layout/orgChart1"/>
    <dgm:cxn modelId="{C9B04C9C-4AD8-47B5-8370-81513DDC9B1E}" type="presParOf" srcId="{A3ABE2F3-BC84-4E9D-97FE-760490CB7A27}" destId="{1B7224ED-5E80-490B-B7F5-C25D88543998}" srcOrd="0" destOrd="0" presId="urn:microsoft.com/office/officeart/2005/8/layout/orgChart1"/>
    <dgm:cxn modelId="{34D6BFC0-6E16-4B33-9A3B-649BABE9D78A}" type="presParOf" srcId="{A3ABE2F3-BC84-4E9D-97FE-760490CB7A27}" destId="{D49650F0-3F40-47EC-99E7-99180AA2AF05}" srcOrd="1" destOrd="0" presId="urn:microsoft.com/office/officeart/2005/8/layout/orgChart1"/>
    <dgm:cxn modelId="{6D7CABFA-9216-4610-B146-C804C523CA33}" type="presParOf" srcId="{BF0C1C37-1653-4145-841E-8DA0A4193A54}" destId="{36D0C116-F1F5-4629-8492-D19AEA549862}" srcOrd="1" destOrd="0" presId="urn:microsoft.com/office/officeart/2005/8/layout/orgChart1"/>
    <dgm:cxn modelId="{5E998DAA-29DC-4857-BE4C-6739D8D4BBDC}" type="presParOf" srcId="{BF0C1C37-1653-4145-841E-8DA0A4193A54}" destId="{8874CC0B-852D-4D97-B8C7-9DB5AAC24F52}" srcOrd="2" destOrd="0" presId="urn:microsoft.com/office/officeart/2005/8/layout/orgChart1"/>
    <dgm:cxn modelId="{F5572985-A25B-4E4A-A0CA-3468703F67E8}" type="presParOf" srcId="{7DDE9F3C-6F1B-463A-9F3F-E4D75E1286A5}" destId="{99FC587D-B912-4DD4-B9F8-084F5BC0945D}" srcOrd="2" destOrd="0" presId="urn:microsoft.com/office/officeart/2005/8/layout/orgChart1"/>
    <dgm:cxn modelId="{6853A64C-8BF9-4CC2-A910-132FF146F7D7}" type="presParOf" srcId="{F99A8231-355C-442C-8413-B0D4D8F59013}" destId="{4B235F48-86EB-4C4C-86BC-662B4DF06FB3}" srcOrd="6" destOrd="0" presId="urn:microsoft.com/office/officeart/2005/8/layout/orgChart1"/>
    <dgm:cxn modelId="{7DBE9517-EEA7-44AD-83D6-DAD0080ED239}" type="presParOf" srcId="{F99A8231-355C-442C-8413-B0D4D8F59013}" destId="{D2B0A491-CA38-40A7-AED2-B0B46D32E1AE}" srcOrd="7" destOrd="0" presId="urn:microsoft.com/office/officeart/2005/8/layout/orgChart1"/>
    <dgm:cxn modelId="{05771F8C-E61F-4C36-9448-6FB8B3C8A4A8}" type="presParOf" srcId="{D2B0A491-CA38-40A7-AED2-B0B46D32E1AE}" destId="{DB7F3763-4CA5-477A-B227-EC9A41D24A62}" srcOrd="0" destOrd="0" presId="urn:microsoft.com/office/officeart/2005/8/layout/orgChart1"/>
    <dgm:cxn modelId="{FAB18DA4-7741-43F3-9866-82399F815469}" type="presParOf" srcId="{DB7F3763-4CA5-477A-B227-EC9A41D24A62}" destId="{B1334EB1-2FD1-4586-82A4-4DDA6C909DBB}" srcOrd="0" destOrd="0" presId="urn:microsoft.com/office/officeart/2005/8/layout/orgChart1"/>
    <dgm:cxn modelId="{5F0967B8-FA74-4F6D-9409-E8751BB84EBF}" type="presParOf" srcId="{DB7F3763-4CA5-477A-B227-EC9A41D24A62}" destId="{67988D48-AA85-49BD-B27C-2F3D37960EB3}" srcOrd="1" destOrd="0" presId="urn:microsoft.com/office/officeart/2005/8/layout/orgChart1"/>
    <dgm:cxn modelId="{CE6FBBD0-8A1C-4693-9AB7-B425C9B71395}" type="presParOf" srcId="{D2B0A491-CA38-40A7-AED2-B0B46D32E1AE}" destId="{8DB27E04-3477-41E5-AB2C-AA151717AC0D}" srcOrd="1" destOrd="0" presId="urn:microsoft.com/office/officeart/2005/8/layout/orgChart1"/>
    <dgm:cxn modelId="{F20C2C8A-AA70-4381-9CDE-232805697C9C}" type="presParOf" srcId="{8DB27E04-3477-41E5-AB2C-AA151717AC0D}" destId="{8DAEC8BB-6329-47FA-B6A7-845FF885FDB6}" srcOrd="0" destOrd="0" presId="urn:microsoft.com/office/officeart/2005/8/layout/orgChart1"/>
    <dgm:cxn modelId="{B662C2E3-AE12-479C-804E-D3C639A036A2}" type="presParOf" srcId="{8DB27E04-3477-41E5-AB2C-AA151717AC0D}" destId="{A4DCA3EC-357E-4277-8074-E5FC0FB0A61D}" srcOrd="1" destOrd="0" presId="urn:microsoft.com/office/officeart/2005/8/layout/orgChart1"/>
    <dgm:cxn modelId="{E4F5104C-7D9E-48EA-85E7-6348AE93E3B3}" type="presParOf" srcId="{A4DCA3EC-357E-4277-8074-E5FC0FB0A61D}" destId="{72E6EEDD-9F06-4D8A-8C63-6E9EDF0F51D6}" srcOrd="0" destOrd="0" presId="urn:microsoft.com/office/officeart/2005/8/layout/orgChart1"/>
    <dgm:cxn modelId="{2BA1734A-178B-4654-8429-4936F1496946}" type="presParOf" srcId="{72E6EEDD-9F06-4D8A-8C63-6E9EDF0F51D6}" destId="{C695FD05-9AEF-48CE-87EF-ADEA4D38C979}" srcOrd="0" destOrd="0" presId="urn:microsoft.com/office/officeart/2005/8/layout/orgChart1"/>
    <dgm:cxn modelId="{C7120CDC-1406-413D-B339-896AD3ED7843}" type="presParOf" srcId="{72E6EEDD-9F06-4D8A-8C63-6E9EDF0F51D6}" destId="{8524C1BF-BAA7-4066-93ED-8C7761A790C3}" srcOrd="1" destOrd="0" presId="urn:microsoft.com/office/officeart/2005/8/layout/orgChart1"/>
    <dgm:cxn modelId="{0F7BC584-56EE-4C01-821B-2FF81FF9B58C}" type="presParOf" srcId="{A4DCA3EC-357E-4277-8074-E5FC0FB0A61D}" destId="{7EE1BEAC-239B-452E-8576-5422C7C5E691}" srcOrd="1" destOrd="0" presId="urn:microsoft.com/office/officeart/2005/8/layout/orgChart1"/>
    <dgm:cxn modelId="{24379C9A-6759-4900-A011-253CBADB3079}" type="presParOf" srcId="{A4DCA3EC-357E-4277-8074-E5FC0FB0A61D}" destId="{CB146A19-AB8B-46EE-B06B-DAD127B3D7E2}" srcOrd="2" destOrd="0" presId="urn:microsoft.com/office/officeart/2005/8/layout/orgChart1"/>
    <dgm:cxn modelId="{56E4325D-C556-477A-906C-2E5162E5ABF1}" type="presParOf" srcId="{D2B0A491-CA38-40A7-AED2-B0B46D32E1AE}" destId="{2536ED8B-CAF3-4676-B098-EB8898AB8A2B}" srcOrd="2" destOrd="0" presId="urn:microsoft.com/office/officeart/2005/8/layout/orgChart1"/>
    <dgm:cxn modelId="{1889DABF-29E9-495A-86C1-722F9DDDE977}" type="presParOf" srcId="{BE107B77-C47E-4E22-8E6B-AADE3382520C}" destId="{267FA760-7B30-4CC7-BBB4-FAE29CE5313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D93DF2-85FB-4F78-B395-49617515BF3D}" type="doc">
      <dgm:prSet loTypeId="urn:microsoft.com/office/officeart/2005/8/layout/chevron2" loCatId="list" qsTypeId="urn:microsoft.com/office/officeart/2005/8/quickstyle/simple5#2" qsCatId="simple" csTypeId="urn:microsoft.com/office/officeart/2005/8/colors/colorful2" csCatId="colorful" phldr="1"/>
      <dgm:spPr/>
      <dgm:t>
        <a:bodyPr/>
        <a:lstStyle/>
        <a:p>
          <a:endParaRPr lang="en-US"/>
        </a:p>
      </dgm:t>
    </dgm:pt>
    <dgm:pt modelId="{C9730664-D740-4C11-BCA5-96DCE4B22635}">
      <dgm:prSet phldrT="[Text]"/>
      <dgm:spPr/>
      <dgm:t>
        <a:bodyPr/>
        <a:lstStyle/>
        <a:p>
          <a:r>
            <a:rPr lang="en-US" dirty="0"/>
            <a:t>1</a:t>
          </a:r>
        </a:p>
      </dgm:t>
    </dgm:pt>
    <dgm:pt modelId="{2E013D4F-6276-408B-B713-4309BA2CD7E7}" type="parTrans" cxnId="{484F10EC-9550-4919-A6BF-7D599149DB65}">
      <dgm:prSet/>
      <dgm:spPr/>
      <dgm:t>
        <a:bodyPr/>
        <a:lstStyle/>
        <a:p>
          <a:endParaRPr lang="en-US"/>
        </a:p>
      </dgm:t>
    </dgm:pt>
    <dgm:pt modelId="{EADC59B5-E59B-4B15-8F8A-21BC4D2DEAE1}" type="sibTrans" cxnId="{484F10EC-9550-4919-A6BF-7D599149DB65}">
      <dgm:prSet/>
      <dgm:spPr/>
      <dgm:t>
        <a:bodyPr/>
        <a:lstStyle/>
        <a:p>
          <a:endParaRPr lang="en-US"/>
        </a:p>
      </dgm:t>
    </dgm:pt>
    <dgm:pt modelId="{42F7A3FA-2AFA-4BAC-828C-4C887B873BE3}">
      <dgm:prSet phldrT="[Text]"/>
      <dgm:spPr/>
      <dgm:t>
        <a:bodyPr/>
        <a:lstStyle/>
        <a:p>
          <a:r>
            <a:rPr lang="en-US" dirty="0"/>
            <a:t>You contact us</a:t>
          </a:r>
        </a:p>
      </dgm:t>
    </dgm:pt>
    <dgm:pt modelId="{141F7DA4-D748-4CEB-ACCC-3AFBF559F948}" type="parTrans" cxnId="{010CDAEF-34F8-4D84-951B-6BAC3EB03A4D}">
      <dgm:prSet/>
      <dgm:spPr/>
      <dgm:t>
        <a:bodyPr/>
        <a:lstStyle/>
        <a:p>
          <a:endParaRPr lang="en-US"/>
        </a:p>
      </dgm:t>
    </dgm:pt>
    <dgm:pt modelId="{6A4B0E0F-6C97-4132-8D16-79627C1E9663}" type="sibTrans" cxnId="{010CDAEF-34F8-4D84-951B-6BAC3EB03A4D}">
      <dgm:prSet/>
      <dgm:spPr/>
      <dgm:t>
        <a:bodyPr/>
        <a:lstStyle/>
        <a:p>
          <a:endParaRPr lang="en-US"/>
        </a:p>
      </dgm:t>
    </dgm:pt>
    <dgm:pt modelId="{52E3EC9F-6BC1-4D68-8EEE-BB6C83509EA0}">
      <dgm:prSet phldrT="[Text]"/>
      <dgm:spPr/>
      <dgm:t>
        <a:bodyPr/>
        <a:lstStyle/>
        <a:p>
          <a:r>
            <a:rPr lang="en-US" dirty="0"/>
            <a:t>2</a:t>
          </a:r>
        </a:p>
      </dgm:t>
    </dgm:pt>
    <dgm:pt modelId="{10A9E773-39CE-48CC-9329-C5E40738E959}" type="parTrans" cxnId="{DDA7FB59-FB39-4E8D-9B61-8BB51473A331}">
      <dgm:prSet/>
      <dgm:spPr/>
      <dgm:t>
        <a:bodyPr/>
        <a:lstStyle/>
        <a:p>
          <a:endParaRPr lang="en-US"/>
        </a:p>
      </dgm:t>
    </dgm:pt>
    <dgm:pt modelId="{4D97680B-8139-4EC5-8609-BF56043361E5}" type="sibTrans" cxnId="{DDA7FB59-FB39-4E8D-9B61-8BB51473A331}">
      <dgm:prSet/>
      <dgm:spPr/>
      <dgm:t>
        <a:bodyPr/>
        <a:lstStyle/>
        <a:p>
          <a:endParaRPr lang="en-US"/>
        </a:p>
      </dgm:t>
    </dgm:pt>
    <dgm:pt modelId="{E0137B7A-E3D0-4DD3-8526-7FA8B6D71C7A}">
      <dgm:prSet phldrT="[Text]"/>
      <dgm:spPr/>
      <dgm:t>
        <a:bodyPr/>
        <a:lstStyle/>
        <a:p>
          <a:r>
            <a:rPr lang="en-US" dirty="0"/>
            <a:t>We visit your site</a:t>
          </a:r>
        </a:p>
      </dgm:t>
    </dgm:pt>
    <dgm:pt modelId="{B8B767D6-18F0-46CF-9BBB-CF8BD6A2246A}" type="parTrans" cxnId="{2C32BB00-3701-455E-BF84-545395B2C15F}">
      <dgm:prSet/>
      <dgm:spPr/>
      <dgm:t>
        <a:bodyPr/>
        <a:lstStyle/>
        <a:p>
          <a:endParaRPr lang="en-US"/>
        </a:p>
      </dgm:t>
    </dgm:pt>
    <dgm:pt modelId="{D22862EB-7505-41A3-9AB5-129E1B1AED90}" type="sibTrans" cxnId="{2C32BB00-3701-455E-BF84-545395B2C15F}">
      <dgm:prSet/>
      <dgm:spPr/>
      <dgm:t>
        <a:bodyPr/>
        <a:lstStyle/>
        <a:p>
          <a:endParaRPr lang="en-US"/>
        </a:p>
      </dgm:t>
    </dgm:pt>
    <dgm:pt modelId="{D6C6E95C-32CA-4C12-A728-D69938D50020}">
      <dgm:prSet phldrT="[Text]"/>
      <dgm:spPr/>
      <dgm:t>
        <a:bodyPr/>
        <a:lstStyle/>
        <a:p>
          <a:r>
            <a:rPr lang="en-US" dirty="0"/>
            <a:t>3</a:t>
          </a:r>
        </a:p>
      </dgm:t>
    </dgm:pt>
    <dgm:pt modelId="{3803AB72-09F0-4076-803A-01505CCEDA87}" type="parTrans" cxnId="{E731A6AD-D0A0-4193-976B-35888D07616C}">
      <dgm:prSet/>
      <dgm:spPr/>
      <dgm:t>
        <a:bodyPr/>
        <a:lstStyle/>
        <a:p>
          <a:endParaRPr lang="en-US"/>
        </a:p>
      </dgm:t>
    </dgm:pt>
    <dgm:pt modelId="{51C0AC17-A625-44DC-B450-8F81A04931E9}" type="sibTrans" cxnId="{E731A6AD-D0A0-4193-976B-35888D07616C}">
      <dgm:prSet/>
      <dgm:spPr/>
      <dgm:t>
        <a:bodyPr/>
        <a:lstStyle/>
        <a:p>
          <a:endParaRPr lang="en-US"/>
        </a:p>
      </dgm:t>
    </dgm:pt>
    <dgm:pt modelId="{D7C43332-0124-4DDB-945E-6BE6DC6741E4}">
      <dgm:prSet phldrT="[Text]"/>
      <dgm:spPr/>
      <dgm:t>
        <a:bodyPr/>
        <a:lstStyle/>
        <a:p>
          <a:r>
            <a:rPr lang="en-US" dirty="0"/>
            <a:t>We prepare a design and budget</a:t>
          </a:r>
        </a:p>
      </dgm:t>
    </dgm:pt>
    <dgm:pt modelId="{5051DF66-3EC0-4EF5-8A6A-871FD24AA790}" type="parTrans" cxnId="{1501C488-E4C0-4C06-B81A-805C7A476B8D}">
      <dgm:prSet/>
      <dgm:spPr/>
      <dgm:t>
        <a:bodyPr/>
        <a:lstStyle/>
        <a:p>
          <a:endParaRPr lang="en-US"/>
        </a:p>
      </dgm:t>
    </dgm:pt>
    <dgm:pt modelId="{EB337223-C023-4FC2-BDAB-5633ED2B73CE}" type="sibTrans" cxnId="{1501C488-E4C0-4C06-B81A-805C7A476B8D}">
      <dgm:prSet/>
      <dgm:spPr/>
      <dgm:t>
        <a:bodyPr/>
        <a:lstStyle/>
        <a:p>
          <a:endParaRPr lang="en-US"/>
        </a:p>
      </dgm:t>
    </dgm:pt>
    <dgm:pt modelId="{F217575D-C9D3-4825-94ED-143B54547291}">
      <dgm:prSet/>
      <dgm:spPr/>
      <dgm:t>
        <a:bodyPr/>
        <a:lstStyle/>
        <a:p>
          <a:r>
            <a:rPr lang="en-US" dirty="0"/>
            <a:t>4</a:t>
          </a:r>
        </a:p>
      </dgm:t>
    </dgm:pt>
    <dgm:pt modelId="{3836FCB6-AB55-4A5E-ABC0-77CB96C2308C}" type="parTrans" cxnId="{4B27C745-87E2-43D4-AC20-B9DA81656337}">
      <dgm:prSet/>
      <dgm:spPr/>
      <dgm:t>
        <a:bodyPr/>
        <a:lstStyle/>
        <a:p>
          <a:endParaRPr lang="en-US"/>
        </a:p>
      </dgm:t>
    </dgm:pt>
    <dgm:pt modelId="{BA8A1DFE-6261-4E75-896B-E86F7FC43E0E}" type="sibTrans" cxnId="{4B27C745-87E2-43D4-AC20-B9DA81656337}">
      <dgm:prSet/>
      <dgm:spPr/>
      <dgm:t>
        <a:bodyPr/>
        <a:lstStyle/>
        <a:p>
          <a:endParaRPr lang="en-US"/>
        </a:p>
      </dgm:t>
    </dgm:pt>
    <dgm:pt modelId="{AC526DE7-C13D-4A65-B8D5-1E1D2A3AC1D0}">
      <dgm:prSet/>
      <dgm:spPr/>
      <dgm:t>
        <a:bodyPr/>
        <a:lstStyle/>
        <a:p>
          <a:r>
            <a:rPr lang="en-US" dirty="0"/>
            <a:t>You accept the design and budget</a:t>
          </a:r>
        </a:p>
      </dgm:t>
    </dgm:pt>
    <dgm:pt modelId="{978CC21B-FB55-4409-8000-B26CA9F1F47C}" type="parTrans" cxnId="{1C512650-98AF-40E6-BEF9-AFA5E6281A1E}">
      <dgm:prSet/>
      <dgm:spPr/>
      <dgm:t>
        <a:bodyPr/>
        <a:lstStyle/>
        <a:p>
          <a:endParaRPr lang="en-US"/>
        </a:p>
      </dgm:t>
    </dgm:pt>
    <dgm:pt modelId="{2B0B52E6-B06D-4D88-A217-9DA335B29E7A}" type="sibTrans" cxnId="{1C512650-98AF-40E6-BEF9-AFA5E6281A1E}">
      <dgm:prSet/>
      <dgm:spPr/>
      <dgm:t>
        <a:bodyPr/>
        <a:lstStyle/>
        <a:p>
          <a:endParaRPr lang="en-US"/>
        </a:p>
      </dgm:t>
    </dgm:pt>
    <dgm:pt modelId="{5A04DFFA-16D7-435F-87A2-B6F37C89D616}">
      <dgm:prSet/>
      <dgm:spPr/>
      <dgm:t>
        <a:bodyPr/>
        <a:lstStyle/>
        <a:p>
          <a:r>
            <a:rPr lang="en-US" dirty="0"/>
            <a:t>5</a:t>
          </a:r>
        </a:p>
      </dgm:t>
    </dgm:pt>
    <dgm:pt modelId="{67C571DE-EE09-408B-9BA0-8BB0648EF7E1}" type="parTrans" cxnId="{24DFD663-F715-4C4E-AE07-A8CA45C647D6}">
      <dgm:prSet/>
      <dgm:spPr/>
      <dgm:t>
        <a:bodyPr/>
        <a:lstStyle/>
        <a:p>
          <a:endParaRPr lang="en-US"/>
        </a:p>
      </dgm:t>
    </dgm:pt>
    <dgm:pt modelId="{598F064C-3F2C-491B-A537-6EA6FF2BF978}" type="sibTrans" cxnId="{24DFD663-F715-4C4E-AE07-A8CA45C647D6}">
      <dgm:prSet/>
      <dgm:spPr/>
      <dgm:t>
        <a:bodyPr/>
        <a:lstStyle/>
        <a:p>
          <a:endParaRPr lang="en-US"/>
        </a:p>
      </dgm:t>
    </dgm:pt>
    <dgm:pt modelId="{110FDEF3-1CE3-40AA-A399-91887F2C7F3E}">
      <dgm:prSet/>
      <dgm:spPr/>
      <dgm:t>
        <a:bodyPr/>
        <a:lstStyle/>
        <a:p>
          <a:r>
            <a:rPr lang="en-US" dirty="0"/>
            <a:t>We start work</a:t>
          </a:r>
        </a:p>
      </dgm:t>
    </dgm:pt>
    <dgm:pt modelId="{588D236B-776A-4ED1-AAF0-0B6E50B55334}" type="parTrans" cxnId="{BBA0AA17-29E6-4A46-812B-09C054721441}">
      <dgm:prSet/>
      <dgm:spPr/>
      <dgm:t>
        <a:bodyPr/>
        <a:lstStyle/>
        <a:p>
          <a:endParaRPr lang="en-US"/>
        </a:p>
      </dgm:t>
    </dgm:pt>
    <dgm:pt modelId="{CB177A18-A003-4357-BC1E-24C3C671BA5B}" type="sibTrans" cxnId="{BBA0AA17-29E6-4A46-812B-09C054721441}">
      <dgm:prSet/>
      <dgm:spPr/>
      <dgm:t>
        <a:bodyPr/>
        <a:lstStyle/>
        <a:p>
          <a:endParaRPr lang="en-US"/>
        </a:p>
      </dgm:t>
    </dgm:pt>
    <dgm:pt modelId="{C3A1AC40-4E8E-4540-9662-B4C1EEEC1D55}" type="pres">
      <dgm:prSet presAssocID="{25D93DF2-85FB-4F78-B395-49617515BF3D}" presName="linearFlow" presStyleCnt="0">
        <dgm:presLayoutVars>
          <dgm:dir/>
          <dgm:animLvl val="lvl"/>
          <dgm:resizeHandles val="exact"/>
        </dgm:presLayoutVars>
      </dgm:prSet>
      <dgm:spPr/>
    </dgm:pt>
    <dgm:pt modelId="{7423B546-7829-4FC6-916D-7A0164B9ACD0}" type="pres">
      <dgm:prSet presAssocID="{C9730664-D740-4C11-BCA5-96DCE4B22635}" presName="composite" presStyleCnt="0"/>
      <dgm:spPr/>
    </dgm:pt>
    <dgm:pt modelId="{F5C18533-0DB1-4230-8773-639E69B117DE}" type="pres">
      <dgm:prSet presAssocID="{C9730664-D740-4C11-BCA5-96DCE4B22635}" presName="parentText" presStyleLbl="alignNode1" presStyleIdx="0" presStyleCnt="5">
        <dgm:presLayoutVars>
          <dgm:chMax val="1"/>
          <dgm:bulletEnabled val="1"/>
        </dgm:presLayoutVars>
      </dgm:prSet>
      <dgm:spPr/>
    </dgm:pt>
    <dgm:pt modelId="{EB76ED2E-4CD2-4B59-8E3B-BBCFB7D5A586}" type="pres">
      <dgm:prSet presAssocID="{C9730664-D740-4C11-BCA5-96DCE4B22635}" presName="descendantText" presStyleLbl="alignAcc1" presStyleIdx="0" presStyleCnt="5">
        <dgm:presLayoutVars>
          <dgm:bulletEnabled val="1"/>
        </dgm:presLayoutVars>
      </dgm:prSet>
      <dgm:spPr/>
    </dgm:pt>
    <dgm:pt modelId="{90B808E0-0372-46D6-A9D2-43B3CB0C5B20}" type="pres">
      <dgm:prSet presAssocID="{EADC59B5-E59B-4B15-8F8A-21BC4D2DEAE1}" presName="sp" presStyleCnt="0"/>
      <dgm:spPr/>
    </dgm:pt>
    <dgm:pt modelId="{1741B9C8-5BE2-4A6D-B24F-1DD9BC9BE268}" type="pres">
      <dgm:prSet presAssocID="{52E3EC9F-6BC1-4D68-8EEE-BB6C83509EA0}" presName="composite" presStyleCnt="0"/>
      <dgm:spPr/>
    </dgm:pt>
    <dgm:pt modelId="{C32A21AC-720C-4134-A47B-364A22D7074E}" type="pres">
      <dgm:prSet presAssocID="{52E3EC9F-6BC1-4D68-8EEE-BB6C83509EA0}" presName="parentText" presStyleLbl="alignNode1" presStyleIdx="1" presStyleCnt="5">
        <dgm:presLayoutVars>
          <dgm:chMax val="1"/>
          <dgm:bulletEnabled val="1"/>
        </dgm:presLayoutVars>
      </dgm:prSet>
      <dgm:spPr/>
    </dgm:pt>
    <dgm:pt modelId="{E622563F-4FA7-4DEE-B046-064EB997FFC4}" type="pres">
      <dgm:prSet presAssocID="{52E3EC9F-6BC1-4D68-8EEE-BB6C83509EA0}" presName="descendantText" presStyleLbl="alignAcc1" presStyleIdx="1" presStyleCnt="5">
        <dgm:presLayoutVars>
          <dgm:bulletEnabled val="1"/>
        </dgm:presLayoutVars>
      </dgm:prSet>
      <dgm:spPr/>
    </dgm:pt>
    <dgm:pt modelId="{0E955816-052C-42C0-BEB0-7886E025C321}" type="pres">
      <dgm:prSet presAssocID="{4D97680B-8139-4EC5-8609-BF56043361E5}" presName="sp" presStyleCnt="0"/>
      <dgm:spPr/>
    </dgm:pt>
    <dgm:pt modelId="{AD7DF05E-E658-402E-A92F-25278DBE3524}" type="pres">
      <dgm:prSet presAssocID="{D6C6E95C-32CA-4C12-A728-D69938D50020}" presName="composite" presStyleCnt="0"/>
      <dgm:spPr/>
    </dgm:pt>
    <dgm:pt modelId="{10EE30A9-017A-4DAC-8CD9-0F1FF6838B61}" type="pres">
      <dgm:prSet presAssocID="{D6C6E95C-32CA-4C12-A728-D69938D50020}" presName="parentText" presStyleLbl="alignNode1" presStyleIdx="2" presStyleCnt="5">
        <dgm:presLayoutVars>
          <dgm:chMax val="1"/>
          <dgm:bulletEnabled val="1"/>
        </dgm:presLayoutVars>
      </dgm:prSet>
      <dgm:spPr/>
    </dgm:pt>
    <dgm:pt modelId="{EFBC24CB-AF73-4502-B6A2-10CD8A50CF47}" type="pres">
      <dgm:prSet presAssocID="{D6C6E95C-32CA-4C12-A728-D69938D50020}" presName="descendantText" presStyleLbl="alignAcc1" presStyleIdx="2" presStyleCnt="5">
        <dgm:presLayoutVars>
          <dgm:bulletEnabled val="1"/>
        </dgm:presLayoutVars>
      </dgm:prSet>
      <dgm:spPr/>
    </dgm:pt>
    <dgm:pt modelId="{2AB209EB-0418-4079-85F5-C273ED73EB4F}" type="pres">
      <dgm:prSet presAssocID="{51C0AC17-A625-44DC-B450-8F81A04931E9}" presName="sp" presStyleCnt="0"/>
      <dgm:spPr/>
    </dgm:pt>
    <dgm:pt modelId="{A66CC5DE-8287-4900-8964-54D87847DE95}" type="pres">
      <dgm:prSet presAssocID="{F217575D-C9D3-4825-94ED-143B54547291}" presName="composite" presStyleCnt="0"/>
      <dgm:spPr/>
    </dgm:pt>
    <dgm:pt modelId="{A5879978-0862-45A0-9F91-127DF55B7F4B}" type="pres">
      <dgm:prSet presAssocID="{F217575D-C9D3-4825-94ED-143B54547291}" presName="parentText" presStyleLbl="alignNode1" presStyleIdx="3" presStyleCnt="5">
        <dgm:presLayoutVars>
          <dgm:chMax val="1"/>
          <dgm:bulletEnabled val="1"/>
        </dgm:presLayoutVars>
      </dgm:prSet>
      <dgm:spPr/>
    </dgm:pt>
    <dgm:pt modelId="{1175067F-3766-4368-9DC1-EEC7D084347A}" type="pres">
      <dgm:prSet presAssocID="{F217575D-C9D3-4825-94ED-143B54547291}" presName="descendantText" presStyleLbl="alignAcc1" presStyleIdx="3" presStyleCnt="5">
        <dgm:presLayoutVars>
          <dgm:bulletEnabled val="1"/>
        </dgm:presLayoutVars>
      </dgm:prSet>
      <dgm:spPr/>
    </dgm:pt>
    <dgm:pt modelId="{6CD1A4C5-EF7C-49FE-9CC1-913F92D4BD07}" type="pres">
      <dgm:prSet presAssocID="{BA8A1DFE-6261-4E75-896B-E86F7FC43E0E}" presName="sp" presStyleCnt="0"/>
      <dgm:spPr/>
    </dgm:pt>
    <dgm:pt modelId="{74AC9C1F-B0C1-4730-A2B6-48DD1832C1C5}" type="pres">
      <dgm:prSet presAssocID="{5A04DFFA-16D7-435F-87A2-B6F37C89D616}" presName="composite" presStyleCnt="0"/>
      <dgm:spPr/>
    </dgm:pt>
    <dgm:pt modelId="{E3433C63-E2ED-49AB-99E8-D3607CE69AD5}" type="pres">
      <dgm:prSet presAssocID="{5A04DFFA-16D7-435F-87A2-B6F37C89D616}" presName="parentText" presStyleLbl="alignNode1" presStyleIdx="4" presStyleCnt="5">
        <dgm:presLayoutVars>
          <dgm:chMax val="1"/>
          <dgm:bulletEnabled val="1"/>
        </dgm:presLayoutVars>
      </dgm:prSet>
      <dgm:spPr/>
    </dgm:pt>
    <dgm:pt modelId="{EE4E94D1-F353-44F4-B2EC-6072CBA22466}" type="pres">
      <dgm:prSet presAssocID="{5A04DFFA-16D7-435F-87A2-B6F37C89D616}" presName="descendantText" presStyleLbl="alignAcc1" presStyleIdx="4" presStyleCnt="5">
        <dgm:presLayoutVars>
          <dgm:bulletEnabled val="1"/>
        </dgm:presLayoutVars>
      </dgm:prSet>
      <dgm:spPr/>
    </dgm:pt>
  </dgm:ptLst>
  <dgm:cxnLst>
    <dgm:cxn modelId="{2C32BB00-3701-455E-BF84-545395B2C15F}" srcId="{52E3EC9F-6BC1-4D68-8EEE-BB6C83509EA0}" destId="{E0137B7A-E3D0-4DD3-8526-7FA8B6D71C7A}" srcOrd="0" destOrd="0" parTransId="{B8B767D6-18F0-46CF-9BBB-CF8BD6A2246A}" sibTransId="{D22862EB-7505-41A3-9AB5-129E1B1AED90}"/>
    <dgm:cxn modelId="{BBA0AA17-29E6-4A46-812B-09C054721441}" srcId="{5A04DFFA-16D7-435F-87A2-B6F37C89D616}" destId="{110FDEF3-1CE3-40AA-A399-91887F2C7F3E}" srcOrd="0" destOrd="0" parTransId="{588D236B-776A-4ED1-AAF0-0B6E50B55334}" sibTransId="{CB177A18-A003-4357-BC1E-24C3C671BA5B}"/>
    <dgm:cxn modelId="{24DFD663-F715-4C4E-AE07-A8CA45C647D6}" srcId="{25D93DF2-85FB-4F78-B395-49617515BF3D}" destId="{5A04DFFA-16D7-435F-87A2-B6F37C89D616}" srcOrd="4" destOrd="0" parTransId="{67C571DE-EE09-408B-9BA0-8BB0648EF7E1}" sibTransId="{598F064C-3F2C-491B-A537-6EA6FF2BF978}"/>
    <dgm:cxn modelId="{4B27C745-87E2-43D4-AC20-B9DA81656337}" srcId="{25D93DF2-85FB-4F78-B395-49617515BF3D}" destId="{F217575D-C9D3-4825-94ED-143B54547291}" srcOrd="3" destOrd="0" parTransId="{3836FCB6-AB55-4A5E-ABC0-77CB96C2308C}" sibTransId="{BA8A1DFE-6261-4E75-896B-E86F7FC43E0E}"/>
    <dgm:cxn modelId="{1C512650-98AF-40E6-BEF9-AFA5E6281A1E}" srcId="{F217575D-C9D3-4825-94ED-143B54547291}" destId="{AC526DE7-C13D-4A65-B8D5-1E1D2A3AC1D0}" srcOrd="0" destOrd="0" parTransId="{978CC21B-FB55-4409-8000-B26CA9F1F47C}" sibTransId="{2B0B52E6-B06D-4D88-A217-9DA335B29E7A}"/>
    <dgm:cxn modelId="{E2F69450-C84C-43BB-8306-3C66A2A77696}" type="presOf" srcId="{52E3EC9F-6BC1-4D68-8EEE-BB6C83509EA0}" destId="{C32A21AC-720C-4134-A47B-364A22D7074E}" srcOrd="0" destOrd="0" presId="urn:microsoft.com/office/officeart/2005/8/layout/chevron2"/>
    <dgm:cxn modelId="{3EB1D772-0BD3-4A65-A056-583490BAE03D}" type="presOf" srcId="{E0137B7A-E3D0-4DD3-8526-7FA8B6D71C7A}" destId="{E622563F-4FA7-4DEE-B046-064EB997FFC4}" srcOrd="0" destOrd="0" presId="urn:microsoft.com/office/officeart/2005/8/layout/chevron2"/>
    <dgm:cxn modelId="{6CD43F79-F270-43E9-960A-70B225427560}" type="presOf" srcId="{25D93DF2-85FB-4F78-B395-49617515BF3D}" destId="{C3A1AC40-4E8E-4540-9662-B4C1EEEC1D55}" srcOrd="0" destOrd="0" presId="urn:microsoft.com/office/officeart/2005/8/layout/chevron2"/>
    <dgm:cxn modelId="{DDA7FB59-FB39-4E8D-9B61-8BB51473A331}" srcId="{25D93DF2-85FB-4F78-B395-49617515BF3D}" destId="{52E3EC9F-6BC1-4D68-8EEE-BB6C83509EA0}" srcOrd="1" destOrd="0" parTransId="{10A9E773-39CE-48CC-9329-C5E40738E959}" sibTransId="{4D97680B-8139-4EC5-8609-BF56043361E5}"/>
    <dgm:cxn modelId="{1501C488-E4C0-4C06-B81A-805C7A476B8D}" srcId="{D6C6E95C-32CA-4C12-A728-D69938D50020}" destId="{D7C43332-0124-4DDB-945E-6BE6DC6741E4}" srcOrd="0" destOrd="0" parTransId="{5051DF66-3EC0-4EF5-8A6A-871FD24AA790}" sibTransId="{EB337223-C023-4FC2-BDAB-5633ED2B73CE}"/>
    <dgm:cxn modelId="{6FC7A38E-D9B9-4440-B334-A9B288D72BAB}" type="presOf" srcId="{AC526DE7-C13D-4A65-B8D5-1E1D2A3AC1D0}" destId="{1175067F-3766-4368-9DC1-EEC7D084347A}" srcOrd="0" destOrd="0" presId="urn:microsoft.com/office/officeart/2005/8/layout/chevron2"/>
    <dgm:cxn modelId="{296A919A-ED12-4AE5-9C1C-6A6F3D198B6E}" type="presOf" srcId="{42F7A3FA-2AFA-4BAC-828C-4C887B873BE3}" destId="{EB76ED2E-4CD2-4B59-8E3B-BBCFB7D5A586}" srcOrd="0" destOrd="0" presId="urn:microsoft.com/office/officeart/2005/8/layout/chevron2"/>
    <dgm:cxn modelId="{CA3CF49B-83DE-4F29-AFFA-E2ECC587E2E5}" type="presOf" srcId="{110FDEF3-1CE3-40AA-A399-91887F2C7F3E}" destId="{EE4E94D1-F353-44F4-B2EC-6072CBA22466}" srcOrd="0" destOrd="0" presId="urn:microsoft.com/office/officeart/2005/8/layout/chevron2"/>
    <dgm:cxn modelId="{9C888EA4-B91C-411C-A6D7-101A5DAED751}" type="presOf" srcId="{D6C6E95C-32CA-4C12-A728-D69938D50020}" destId="{10EE30A9-017A-4DAC-8CD9-0F1FF6838B61}" srcOrd="0" destOrd="0" presId="urn:microsoft.com/office/officeart/2005/8/layout/chevron2"/>
    <dgm:cxn modelId="{369052A8-9394-4EC7-AF13-F474C207BDE6}" type="presOf" srcId="{C9730664-D740-4C11-BCA5-96DCE4B22635}" destId="{F5C18533-0DB1-4230-8773-639E69B117DE}" srcOrd="0" destOrd="0" presId="urn:microsoft.com/office/officeart/2005/8/layout/chevron2"/>
    <dgm:cxn modelId="{9B5D90AB-DDFC-4148-ABFD-12DCFBF96039}" type="presOf" srcId="{F217575D-C9D3-4825-94ED-143B54547291}" destId="{A5879978-0862-45A0-9F91-127DF55B7F4B}" srcOrd="0" destOrd="0" presId="urn:microsoft.com/office/officeart/2005/8/layout/chevron2"/>
    <dgm:cxn modelId="{E731A6AD-D0A0-4193-976B-35888D07616C}" srcId="{25D93DF2-85FB-4F78-B395-49617515BF3D}" destId="{D6C6E95C-32CA-4C12-A728-D69938D50020}" srcOrd="2" destOrd="0" parTransId="{3803AB72-09F0-4076-803A-01505CCEDA87}" sibTransId="{51C0AC17-A625-44DC-B450-8F81A04931E9}"/>
    <dgm:cxn modelId="{ECEE59B5-14BA-4504-A7B1-917EF3EEDE23}" type="presOf" srcId="{D7C43332-0124-4DDB-945E-6BE6DC6741E4}" destId="{EFBC24CB-AF73-4502-B6A2-10CD8A50CF47}" srcOrd="0" destOrd="0" presId="urn:microsoft.com/office/officeart/2005/8/layout/chevron2"/>
    <dgm:cxn modelId="{B9F544B9-551A-4922-AC47-9AC77FC33C5B}" type="presOf" srcId="{5A04DFFA-16D7-435F-87A2-B6F37C89D616}" destId="{E3433C63-E2ED-49AB-99E8-D3607CE69AD5}" srcOrd="0" destOrd="0" presId="urn:microsoft.com/office/officeart/2005/8/layout/chevron2"/>
    <dgm:cxn modelId="{484F10EC-9550-4919-A6BF-7D599149DB65}" srcId="{25D93DF2-85FB-4F78-B395-49617515BF3D}" destId="{C9730664-D740-4C11-BCA5-96DCE4B22635}" srcOrd="0" destOrd="0" parTransId="{2E013D4F-6276-408B-B713-4309BA2CD7E7}" sibTransId="{EADC59B5-E59B-4B15-8F8A-21BC4D2DEAE1}"/>
    <dgm:cxn modelId="{010CDAEF-34F8-4D84-951B-6BAC3EB03A4D}" srcId="{C9730664-D740-4C11-BCA5-96DCE4B22635}" destId="{42F7A3FA-2AFA-4BAC-828C-4C887B873BE3}" srcOrd="0" destOrd="0" parTransId="{141F7DA4-D748-4CEB-ACCC-3AFBF559F948}" sibTransId="{6A4B0E0F-6C97-4132-8D16-79627C1E9663}"/>
    <dgm:cxn modelId="{BD0CE670-240A-406C-A079-300EA25EF4AC}" type="presParOf" srcId="{C3A1AC40-4E8E-4540-9662-B4C1EEEC1D55}" destId="{7423B546-7829-4FC6-916D-7A0164B9ACD0}" srcOrd="0" destOrd="0" presId="urn:microsoft.com/office/officeart/2005/8/layout/chevron2"/>
    <dgm:cxn modelId="{A2D27726-D80B-4E85-8A4F-8A3E06428519}" type="presParOf" srcId="{7423B546-7829-4FC6-916D-7A0164B9ACD0}" destId="{F5C18533-0DB1-4230-8773-639E69B117DE}" srcOrd="0" destOrd="0" presId="urn:microsoft.com/office/officeart/2005/8/layout/chevron2"/>
    <dgm:cxn modelId="{25298D8B-E293-4AFB-B37C-AE14DBBACF7B}" type="presParOf" srcId="{7423B546-7829-4FC6-916D-7A0164B9ACD0}" destId="{EB76ED2E-4CD2-4B59-8E3B-BBCFB7D5A586}" srcOrd="1" destOrd="0" presId="urn:microsoft.com/office/officeart/2005/8/layout/chevron2"/>
    <dgm:cxn modelId="{FB5EE32E-2F0F-4FA4-A518-0226D5AA0D3E}" type="presParOf" srcId="{C3A1AC40-4E8E-4540-9662-B4C1EEEC1D55}" destId="{90B808E0-0372-46D6-A9D2-43B3CB0C5B20}" srcOrd="1" destOrd="0" presId="urn:microsoft.com/office/officeart/2005/8/layout/chevron2"/>
    <dgm:cxn modelId="{59DA7E3A-F219-4E1E-B946-4B1B674EC7A9}" type="presParOf" srcId="{C3A1AC40-4E8E-4540-9662-B4C1EEEC1D55}" destId="{1741B9C8-5BE2-4A6D-B24F-1DD9BC9BE268}" srcOrd="2" destOrd="0" presId="urn:microsoft.com/office/officeart/2005/8/layout/chevron2"/>
    <dgm:cxn modelId="{05769841-F3D6-47D4-A6E3-AC47AF3E6D7A}" type="presParOf" srcId="{1741B9C8-5BE2-4A6D-B24F-1DD9BC9BE268}" destId="{C32A21AC-720C-4134-A47B-364A22D7074E}" srcOrd="0" destOrd="0" presId="urn:microsoft.com/office/officeart/2005/8/layout/chevron2"/>
    <dgm:cxn modelId="{F06BE2AC-B9EB-4657-9CA4-1861AD37CD46}" type="presParOf" srcId="{1741B9C8-5BE2-4A6D-B24F-1DD9BC9BE268}" destId="{E622563F-4FA7-4DEE-B046-064EB997FFC4}" srcOrd="1" destOrd="0" presId="urn:microsoft.com/office/officeart/2005/8/layout/chevron2"/>
    <dgm:cxn modelId="{F2F42BC2-C941-4418-AE21-B200EA80DE0B}" type="presParOf" srcId="{C3A1AC40-4E8E-4540-9662-B4C1EEEC1D55}" destId="{0E955816-052C-42C0-BEB0-7886E025C321}" srcOrd="3" destOrd="0" presId="urn:microsoft.com/office/officeart/2005/8/layout/chevron2"/>
    <dgm:cxn modelId="{16F6DFF5-EDB5-47EC-9D41-7C8E9557D8B1}" type="presParOf" srcId="{C3A1AC40-4E8E-4540-9662-B4C1EEEC1D55}" destId="{AD7DF05E-E658-402E-A92F-25278DBE3524}" srcOrd="4" destOrd="0" presId="urn:microsoft.com/office/officeart/2005/8/layout/chevron2"/>
    <dgm:cxn modelId="{C68E49E8-1063-423E-86C8-7FC298C73CA2}" type="presParOf" srcId="{AD7DF05E-E658-402E-A92F-25278DBE3524}" destId="{10EE30A9-017A-4DAC-8CD9-0F1FF6838B61}" srcOrd="0" destOrd="0" presId="urn:microsoft.com/office/officeart/2005/8/layout/chevron2"/>
    <dgm:cxn modelId="{5FF62C1A-07C5-4E81-BC0B-B606953BAC12}" type="presParOf" srcId="{AD7DF05E-E658-402E-A92F-25278DBE3524}" destId="{EFBC24CB-AF73-4502-B6A2-10CD8A50CF47}" srcOrd="1" destOrd="0" presId="urn:microsoft.com/office/officeart/2005/8/layout/chevron2"/>
    <dgm:cxn modelId="{E6EEACFD-EEC3-42CF-8A80-52403239C983}" type="presParOf" srcId="{C3A1AC40-4E8E-4540-9662-B4C1EEEC1D55}" destId="{2AB209EB-0418-4079-85F5-C273ED73EB4F}" srcOrd="5" destOrd="0" presId="urn:microsoft.com/office/officeart/2005/8/layout/chevron2"/>
    <dgm:cxn modelId="{627BCC21-89A4-49E7-8D29-7366BBCAEA48}" type="presParOf" srcId="{C3A1AC40-4E8E-4540-9662-B4C1EEEC1D55}" destId="{A66CC5DE-8287-4900-8964-54D87847DE95}" srcOrd="6" destOrd="0" presId="urn:microsoft.com/office/officeart/2005/8/layout/chevron2"/>
    <dgm:cxn modelId="{6101DD88-47D6-4266-B793-5ACA55BDCFF1}" type="presParOf" srcId="{A66CC5DE-8287-4900-8964-54D87847DE95}" destId="{A5879978-0862-45A0-9F91-127DF55B7F4B}" srcOrd="0" destOrd="0" presId="urn:microsoft.com/office/officeart/2005/8/layout/chevron2"/>
    <dgm:cxn modelId="{C36CFC25-741E-4E0A-93EA-52832AFB65A7}" type="presParOf" srcId="{A66CC5DE-8287-4900-8964-54D87847DE95}" destId="{1175067F-3766-4368-9DC1-EEC7D084347A}" srcOrd="1" destOrd="0" presId="urn:microsoft.com/office/officeart/2005/8/layout/chevron2"/>
    <dgm:cxn modelId="{285CA8BB-DECB-44A4-9150-2176D8A01C05}" type="presParOf" srcId="{C3A1AC40-4E8E-4540-9662-B4C1EEEC1D55}" destId="{6CD1A4C5-EF7C-49FE-9CC1-913F92D4BD07}" srcOrd="7" destOrd="0" presId="urn:microsoft.com/office/officeart/2005/8/layout/chevron2"/>
    <dgm:cxn modelId="{5AADDEE7-565D-4CA9-9E5F-A6AD05F3E3F7}" type="presParOf" srcId="{C3A1AC40-4E8E-4540-9662-B4C1EEEC1D55}" destId="{74AC9C1F-B0C1-4730-A2B6-48DD1832C1C5}" srcOrd="8" destOrd="0" presId="urn:microsoft.com/office/officeart/2005/8/layout/chevron2"/>
    <dgm:cxn modelId="{FB577BEE-A6B2-4840-B361-48AF7369734F}" type="presParOf" srcId="{74AC9C1F-B0C1-4730-A2B6-48DD1832C1C5}" destId="{E3433C63-E2ED-49AB-99E8-D3607CE69AD5}" srcOrd="0" destOrd="0" presId="urn:microsoft.com/office/officeart/2005/8/layout/chevron2"/>
    <dgm:cxn modelId="{A5499D74-C61B-4A1E-91F1-6307E384E76A}" type="presParOf" srcId="{74AC9C1F-B0C1-4730-A2B6-48DD1832C1C5}" destId="{EE4E94D1-F353-44F4-B2EC-6072CBA2246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EC8BB-6329-47FA-B6A7-845FF885FDB6}">
      <dsp:nvSpPr>
        <dsp:cNvPr id="0" name=""/>
        <dsp:cNvSpPr/>
      </dsp:nvSpPr>
      <dsp:spPr>
        <a:xfrm>
          <a:off x="6567720"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35F48-86EB-4C4C-86BC-662B4DF06FB3}">
      <dsp:nvSpPr>
        <dsp:cNvPr id="0" name=""/>
        <dsp:cNvSpPr/>
      </dsp:nvSpPr>
      <dsp:spPr>
        <a:xfrm>
          <a:off x="4077366" y="1366084"/>
          <a:ext cx="3194340" cy="369593"/>
        </a:xfrm>
        <a:custGeom>
          <a:avLst/>
          <a:gdLst/>
          <a:ahLst/>
          <a:cxnLst/>
          <a:rect l="0" t="0" r="0" b="0"/>
          <a:pathLst>
            <a:path>
              <a:moveTo>
                <a:pt x="0" y="0"/>
              </a:moveTo>
              <a:lnTo>
                <a:pt x="0" y="184796"/>
              </a:lnTo>
              <a:lnTo>
                <a:pt x="3194340" y="184796"/>
              </a:lnTo>
              <a:lnTo>
                <a:pt x="319434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06985-66D0-454E-A467-8B3306DE9D1B}">
      <dsp:nvSpPr>
        <dsp:cNvPr id="0" name=""/>
        <dsp:cNvSpPr/>
      </dsp:nvSpPr>
      <dsp:spPr>
        <a:xfrm>
          <a:off x="4438159"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3057B-6C9D-4E37-9E65-CB13A1D2C098}">
      <dsp:nvSpPr>
        <dsp:cNvPr id="0" name=""/>
        <dsp:cNvSpPr/>
      </dsp:nvSpPr>
      <dsp:spPr>
        <a:xfrm>
          <a:off x="4077366" y="1366084"/>
          <a:ext cx="1064780" cy="369593"/>
        </a:xfrm>
        <a:custGeom>
          <a:avLst/>
          <a:gdLst/>
          <a:ahLst/>
          <a:cxnLst/>
          <a:rect l="0" t="0" r="0" b="0"/>
          <a:pathLst>
            <a:path>
              <a:moveTo>
                <a:pt x="0" y="0"/>
              </a:moveTo>
              <a:lnTo>
                <a:pt x="0" y="184796"/>
              </a:lnTo>
              <a:lnTo>
                <a:pt x="1064780" y="184796"/>
              </a:lnTo>
              <a:lnTo>
                <a:pt x="106478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793108-89BB-44A4-93A4-F7EBE0CBDCED}">
      <dsp:nvSpPr>
        <dsp:cNvPr id="0" name=""/>
        <dsp:cNvSpPr/>
      </dsp:nvSpPr>
      <dsp:spPr>
        <a:xfrm>
          <a:off x="3012586" y="1366084"/>
          <a:ext cx="1064780" cy="369593"/>
        </a:xfrm>
        <a:custGeom>
          <a:avLst/>
          <a:gdLst/>
          <a:ahLst/>
          <a:cxnLst/>
          <a:rect l="0" t="0" r="0" b="0"/>
          <a:pathLst>
            <a:path>
              <a:moveTo>
                <a:pt x="1064780" y="0"/>
              </a:moveTo>
              <a:lnTo>
                <a:pt x="1064780" y="184796"/>
              </a:lnTo>
              <a:lnTo>
                <a:pt x="0" y="184796"/>
              </a:lnTo>
              <a:lnTo>
                <a:pt x="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C00B43-0D15-4C3E-A9D3-BD029ACC901A}">
      <dsp:nvSpPr>
        <dsp:cNvPr id="0" name=""/>
        <dsp:cNvSpPr/>
      </dsp:nvSpPr>
      <dsp:spPr>
        <a:xfrm>
          <a:off x="179039"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CEBA40-2E2E-4848-BE08-83CD4A10699A}">
      <dsp:nvSpPr>
        <dsp:cNvPr id="0" name=""/>
        <dsp:cNvSpPr/>
      </dsp:nvSpPr>
      <dsp:spPr>
        <a:xfrm>
          <a:off x="883026" y="1366084"/>
          <a:ext cx="3194340" cy="369593"/>
        </a:xfrm>
        <a:custGeom>
          <a:avLst/>
          <a:gdLst/>
          <a:ahLst/>
          <a:cxnLst/>
          <a:rect l="0" t="0" r="0" b="0"/>
          <a:pathLst>
            <a:path>
              <a:moveTo>
                <a:pt x="3194340" y="0"/>
              </a:moveTo>
              <a:lnTo>
                <a:pt x="3194340" y="184796"/>
              </a:lnTo>
              <a:lnTo>
                <a:pt x="0" y="184796"/>
              </a:lnTo>
              <a:lnTo>
                <a:pt x="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C22CE-C4B8-48E3-8FEC-788FE4080219}">
      <dsp:nvSpPr>
        <dsp:cNvPr id="0" name=""/>
        <dsp:cNvSpPr/>
      </dsp:nvSpPr>
      <dsp:spPr>
        <a:xfrm>
          <a:off x="3197383" y="486100"/>
          <a:ext cx="1759967" cy="879983"/>
        </a:xfrm>
        <a:prstGeom prst="rect">
          <a:avLst/>
        </a:prstGeom>
        <a:solidFill>
          <a:schemeClr val="accent4">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4">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Owner/President</a:t>
          </a:r>
        </a:p>
        <a:p>
          <a:pPr marL="0" lvl="0" indent="0" algn="ctr" defTabSz="755650">
            <a:lnSpc>
              <a:spcPct val="90000"/>
            </a:lnSpc>
            <a:spcBef>
              <a:spcPct val="0"/>
            </a:spcBef>
            <a:spcAft>
              <a:spcPct val="35000"/>
            </a:spcAft>
            <a:buNone/>
          </a:pPr>
          <a:r>
            <a:rPr lang="en-US" sz="1700" kern="1200" dirty="0"/>
            <a:t>Jim Kendrick</a:t>
          </a:r>
        </a:p>
      </dsp:txBody>
      <dsp:txXfrm>
        <a:off x="3197383" y="486100"/>
        <a:ext cx="1759967" cy="879983"/>
      </dsp:txXfrm>
    </dsp:sp>
    <dsp:sp modelId="{55E0CBEA-299F-4173-9018-E547560FEF3D}">
      <dsp:nvSpPr>
        <dsp:cNvPr id="0" name=""/>
        <dsp:cNvSpPr/>
      </dsp:nvSpPr>
      <dsp:spPr>
        <a:xfrm>
          <a:off x="3042"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Hector Martinez</a:t>
          </a:r>
        </a:p>
        <a:p>
          <a:pPr marL="0" lvl="0" indent="0" algn="ctr" defTabSz="755650">
            <a:lnSpc>
              <a:spcPct val="90000"/>
            </a:lnSpc>
            <a:spcBef>
              <a:spcPct val="0"/>
            </a:spcBef>
            <a:spcAft>
              <a:spcPct val="35000"/>
            </a:spcAft>
            <a:buNone/>
          </a:pPr>
          <a:r>
            <a:rPr lang="en-US" sz="1700" kern="1200" dirty="0"/>
            <a:t>Managing Architect</a:t>
          </a:r>
        </a:p>
      </dsp:txBody>
      <dsp:txXfrm>
        <a:off x="3042" y="1735677"/>
        <a:ext cx="1759967" cy="879983"/>
      </dsp:txXfrm>
    </dsp:sp>
    <dsp:sp modelId="{38B6942B-4803-48D8-8CD2-7F4F5D780C0C}">
      <dsp:nvSpPr>
        <dsp:cNvPr id="0" name=""/>
        <dsp:cNvSpPr/>
      </dsp:nvSpPr>
      <dsp:spPr>
        <a:xfrm>
          <a:off x="443034"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Mark Randall</a:t>
          </a:r>
        </a:p>
        <a:p>
          <a:pPr marL="0" lvl="0" indent="0" algn="ctr" defTabSz="755650">
            <a:lnSpc>
              <a:spcPct val="90000"/>
            </a:lnSpc>
            <a:spcBef>
              <a:spcPct val="0"/>
            </a:spcBef>
            <a:spcAft>
              <a:spcPct val="35000"/>
            </a:spcAft>
            <a:buNone/>
          </a:pPr>
          <a:r>
            <a:rPr lang="en-US" sz="1700" kern="1200" dirty="0"/>
            <a:t>Assistant</a:t>
          </a:r>
        </a:p>
      </dsp:txBody>
      <dsp:txXfrm>
        <a:off x="443034" y="2985253"/>
        <a:ext cx="1759967" cy="879983"/>
      </dsp:txXfrm>
    </dsp:sp>
    <dsp:sp modelId="{A16B0CE0-B43F-4D1D-8131-66FD5F3779BF}">
      <dsp:nvSpPr>
        <dsp:cNvPr id="0" name=""/>
        <dsp:cNvSpPr/>
      </dsp:nvSpPr>
      <dsp:spPr>
        <a:xfrm>
          <a:off x="2132602"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Marilyn Stewart</a:t>
          </a:r>
        </a:p>
        <a:p>
          <a:pPr marL="0" lvl="0" indent="0" algn="ctr" defTabSz="755650">
            <a:lnSpc>
              <a:spcPct val="90000"/>
            </a:lnSpc>
            <a:spcBef>
              <a:spcPct val="0"/>
            </a:spcBef>
            <a:spcAft>
              <a:spcPct val="35000"/>
            </a:spcAft>
            <a:buNone/>
          </a:pPr>
          <a:r>
            <a:rPr lang="en-US" sz="1700" kern="1200" dirty="0"/>
            <a:t>Designer</a:t>
          </a:r>
        </a:p>
      </dsp:txBody>
      <dsp:txXfrm>
        <a:off x="2132602" y="1735677"/>
        <a:ext cx="1759967" cy="879983"/>
      </dsp:txXfrm>
    </dsp:sp>
    <dsp:sp modelId="{4E5A7559-6D7C-41D7-BEFE-09A0F64DDF02}">
      <dsp:nvSpPr>
        <dsp:cNvPr id="0" name=""/>
        <dsp:cNvSpPr/>
      </dsp:nvSpPr>
      <dsp:spPr>
        <a:xfrm>
          <a:off x="4262163"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Paul </a:t>
          </a:r>
          <a:r>
            <a:rPr lang="en-US" sz="1700" kern="1200" dirty="0" err="1"/>
            <a:t>Tewkes</a:t>
          </a:r>
          <a:endParaRPr lang="en-US" sz="1700" kern="1200" dirty="0"/>
        </a:p>
        <a:p>
          <a:pPr marL="0" lvl="0" indent="0" algn="ctr" defTabSz="755650">
            <a:lnSpc>
              <a:spcPct val="90000"/>
            </a:lnSpc>
            <a:spcBef>
              <a:spcPct val="0"/>
            </a:spcBef>
            <a:spcAft>
              <a:spcPct val="35000"/>
            </a:spcAft>
            <a:buNone/>
          </a:pPr>
          <a:r>
            <a:rPr lang="en-US" sz="1700" kern="1200" dirty="0"/>
            <a:t>Operations Manager</a:t>
          </a:r>
        </a:p>
      </dsp:txBody>
      <dsp:txXfrm>
        <a:off x="4262163" y="1735677"/>
        <a:ext cx="1759967" cy="879983"/>
      </dsp:txXfrm>
    </dsp:sp>
    <dsp:sp modelId="{1B7224ED-5E80-490B-B7F5-C25D88543998}">
      <dsp:nvSpPr>
        <dsp:cNvPr id="0" name=""/>
        <dsp:cNvSpPr/>
      </dsp:nvSpPr>
      <dsp:spPr>
        <a:xfrm>
          <a:off x="4702154"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Alice Wilson</a:t>
          </a:r>
        </a:p>
        <a:p>
          <a:pPr marL="0" lvl="0" indent="0" algn="ctr" defTabSz="755650">
            <a:lnSpc>
              <a:spcPct val="90000"/>
            </a:lnSpc>
            <a:spcBef>
              <a:spcPct val="0"/>
            </a:spcBef>
            <a:spcAft>
              <a:spcPct val="35000"/>
            </a:spcAft>
            <a:buNone/>
          </a:pPr>
          <a:r>
            <a:rPr lang="en-US" sz="1700" kern="1200" dirty="0"/>
            <a:t>Assistant</a:t>
          </a:r>
        </a:p>
      </dsp:txBody>
      <dsp:txXfrm>
        <a:off x="4702154" y="2985253"/>
        <a:ext cx="1759967" cy="879983"/>
      </dsp:txXfrm>
    </dsp:sp>
    <dsp:sp modelId="{B1334EB1-2FD1-4586-82A4-4DDA6C909DBB}">
      <dsp:nvSpPr>
        <dsp:cNvPr id="0" name=""/>
        <dsp:cNvSpPr/>
      </dsp:nvSpPr>
      <dsp:spPr>
        <a:xfrm>
          <a:off x="6391723"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Mary Frank</a:t>
          </a:r>
        </a:p>
        <a:p>
          <a:pPr marL="0" lvl="0" indent="0" algn="ctr" defTabSz="755650">
            <a:lnSpc>
              <a:spcPct val="90000"/>
            </a:lnSpc>
            <a:spcBef>
              <a:spcPct val="0"/>
            </a:spcBef>
            <a:spcAft>
              <a:spcPct val="35000"/>
            </a:spcAft>
            <a:buNone/>
          </a:pPr>
          <a:r>
            <a:rPr lang="en-US" sz="1700" kern="1200" dirty="0"/>
            <a:t>Marketing Manager</a:t>
          </a:r>
        </a:p>
      </dsp:txBody>
      <dsp:txXfrm>
        <a:off x="6391723" y="1735677"/>
        <a:ext cx="1759967" cy="879983"/>
      </dsp:txXfrm>
    </dsp:sp>
    <dsp:sp modelId="{C695FD05-9AEF-48CE-87EF-ADEA4D38C979}">
      <dsp:nvSpPr>
        <dsp:cNvPr id="0" name=""/>
        <dsp:cNvSpPr/>
      </dsp:nvSpPr>
      <dsp:spPr>
        <a:xfrm>
          <a:off x="6831715"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Colin Smith</a:t>
          </a:r>
        </a:p>
        <a:p>
          <a:pPr marL="0" lvl="0" indent="0" algn="ctr" defTabSz="755650">
            <a:lnSpc>
              <a:spcPct val="90000"/>
            </a:lnSpc>
            <a:spcBef>
              <a:spcPct val="0"/>
            </a:spcBef>
            <a:spcAft>
              <a:spcPct val="35000"/>
            </a:spcAft>
            <a:buNone/>
          </a:pPr>
          <a:r>
            <a:rPr lang="en-US" sz="1700" kern="1200" dirty="0"/>
            <a:t>Marketing Associate</a:t>
          </a:r>
        </a:p>
      </dsp:txBody>
      <dsp:txXfrm>
        <a:off x="6831715" y="2985253"/>
        <a:ext cx="1759967" cy="879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18533-0DB1-4230-8773-639E69B117DE}">
      <dsp:nvSpPr>
        <dsp:cNvPr id="0" name=""/>
        <dsp:cNvSpPr/>
      </dsp:nvSpPr>
      <dsp:spPr>
        <a:xfrm rot="5400000">
          <a:off x="-144690" y="146350"/>
          <a:ext cx="964603" cy="675222"/>
        </a:xfrm>
        <a:prstGeom prst="chevron">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0"/>
              <a:satOff val="0"/>
              <a:lumOff val="0"/>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a:t>
          </a:r>
        </a:p>
      </dsp:txBody>
      <dsp:txXfrm rot="-5400000">
        <a:off x="1" y="339270"/>
        <a:ext cx="675222" cy="289381"/>
      </dsp:txXfrm>
    </dsp:sp>
    <dsp:sp modelId="{EB76ED2E-4CD2-4B59-8E3B-BBCFB7D5A586}">
      <dsp:nvSpPr>
        <dsp:cNvPr id="0" name=""/>
        <dsp:cNvSpPr/>
      </dsp:nvSpPr>
      <dsp:spPr>
        <a:xfrm rot="5400000">
          <a:off x="4321477" y="-3644595"/>
          <a:ext cx="626992" cy="7919502"/>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You contact us</a:t>
          </a:r>
        </a:p>
      </dsp:txBody>
      <dsp:txXfrm rot="-5400000">
        <a:off x="675223" y="32266"/>
        <a:ext cx="7888895" cy="565778"/>
      </dsp:txXfrm>
    </dsp:sp>
    <dsp:sp modelId="{C32A21AC-720C-4134-A47B-364A22D7074E}">
      <dsp:nvSpPr>
        <dsp:cNvPr id="0" name=""/>
        <dsp:cNvSpPr/>
      </dsp:nvSpPr>
      <dsp:spPr>
        <a:xfrm rot="5400000">
          <a:off x="-144690" y="992203"/>
          <a:ext cx="964603" cy="675222"/>
        </a:xfrm>
        <a:prstGeom prst="chevron">
          <a:avLst/>
        </a:prstGeom>
        <a:solidFill>
          <a:schemeClr val="accent2">
            <a:hueOff val="-1856167"/>
            <a:satOff val="606"/>
            <a:lumOff val="-539"/>
            <a:alphaOff val="0"/>
          </a:schemeClr>
        </a:solidFill>
        <a:ln w="9525" cap="flat" cmpd="sng" algn="ctr">
          <a:solidFill>
            <a:schemeClr val="accent2">
              <a:hueOff val="-1856167"/>
              <a:satOff val="606"/>
              <a:lumOff val="-539"/>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1856167"/>
              <a:satOff val="606"/>
              <a:lumOff val="-539"/>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a:t>
          </a:r>
        </a:p>
      </dsp:txBody>
      <dsp:txXfrm rot="-5400000">
        <a:off x="1" y="1185123"/>
        <a:ext cx="675222" cy="289381"/>
      </dsp:txXfrm>
    </dsp:sp>
    <dsp:sp modelId="{E622563F-4FA7-4DEE-B046-064EB997FFC4}">
      <dsp:nvSpPr>
        <dsp:cNvPr id="0" name=""/>
        <dsp:cNvSpPr/>
      </dsp:nvSpPr>
      <dsp:spPr>
        <a:xfrm rot="5400000">
          <a:off x="4321477" y="-2798741"/>
          <a:ext cx="626992" cy="7919502"/>
        </a:xfrm>
        <a:prstGeom prst="round2SameRect">
          <a:avLst/>
        </a:prstGeom>
        <a:solidFill>
          <a:schemeClr val="lt1">
            <a:alpha val="90000"/>
            <a:hueOff val="0"/>
            <a:satOff val="0"/>
            <a:lumOff val="0"/>
            <a:alphaOff val="0"/>
          </a:schemeClr>
        </a:solidFill>
        <a:ln w="9525" cap="flat" cmpd="sng" algn="ctr">
          <a:solidFill>
            <a:schemeClr val="accent2">
              <a:hueOff val="-1856167"/>
              <a:satOff val="606"/>
              <a:lumOff val="-539"/>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visit your site</a:t>
          </a:r>
        </a:p>
      </dsp:txBody>
      <dsp:txXfrm rot="-5400000">
        <a:off x="675223" y="878120"/>
        <a:ext cx="7888895" cy="565778"/>
      </dsp:txXfrm>
    </dsp:sp>
    <dsp:sp modelId="{10EE30A9-017A-4DAC-8CD9-0F1FF6838B61}">
      <dsp:nvSpPr>
        <dsp:cNvPr id="0" name=""/>
        <dsp:cNvSpPr/>
      </dsp:nvSpPr>
      <dsp:spPr>
        <a:xfrm rot="5400000">
          <a:off x="-144690" y="1838057"/>
          <a:ext cx="964603" cy="675222"/>
        </a:xfrm>
        <a:prstGeom prst="chevron">
          <a:avLst/>
        </a:prstGeom>
        <a:solidFill>
          <a:schemeClr val="accent2">
            <a:hueOff val="-3712334"/>
            <a:satOff val="1211"/>
            <a:lumOff val="-1079"/>
            <a:alphaOff val="0"/>
          </a:schemeClr>
        </a:solidFill>
        <a:ln w="9525" cap="flat" cmpd="sng" algn="ctr">
          <a:solidFill>
            <a:schemeClr val="accent2">
              <a:hueOff val="-3712334"/>
              <a:satOff val="1211"/>
              <a:lumOff val="-1079"/>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3712334"/>
              <a:satOff val="1211"/>
              <a:lumOff val="-1079"/>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3</a:t>
          </a:r>
        </a:p>
      </dsp:txBody>
      <dsp:txXfrm rot="-5400000">
        <a:off x="1" y="2030977"/>
        <a:ext cx="675222" cy="289381"/>
      </dsp:txXfrm>
    </dsp:sp>
    <dsp:sp modelId="{EFBC24CB-AF73-4502-B6A2-10CD8A50CF47}">
      <dsp:nvSpPr>
        <dsp:cNvPr id="0" name=""/>
        <dsp:cNvSpPr/>
      </dsp:nvSpPr>
      <dsp:spPr>
        <a:xfrm rot="5400000">
          <a:off x="4321477" y="-1952887"/>
          <a:ext cx="626992" cy="7919502"/>
        </a:xfrm>
        <a:prstGeom prst="round2SameRect">
          <a:avLst/>
        </a:prstGeom>
        <a:solidFill>
          <a:schemeClr val="lt1">
            <a:alpha val="90000"/>
            <a:hueOff val="0"/>
            <a:satOff val="0"/>
            <a:lumOff val="0"/>
            <a:alphaOff val="0"/>
          </a:schemeClr>
        </a:solidFill>
        <a:ln w="9525" cap="flat" cmpd="sng" algn="ctr">
          <a:solidFill>
            <a:schemeClr val="accent2">
              <a:hueOff val="-3712334"/>
              <a:satOff val="1211"/>
              <a:lumOff val="-1079"/>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prepare a design and budget</a:t>
          </a:r>
        </a:p>
      </dsp:txBody>
      <dsp:txXfrm rot="-5400000">
        <a:off x="675223" y="1723974"/>
        <a:ext cx="7888895" cy="565778"/>
      </dsp:txXfrm>
    </dsp:sp>
    <dsp:sp modelId="{A5879978-0862-45A0-9F91-127DF55B7F4B}">
      <dsp:nvSpPr>
        <dsp:cNvPr id="0" name=""/>
        <dsp:cNvSpPr/>
      </dsp:nvSpPr>
      <dsp:spPr>
        <a:xfrm rot="5400000">
          <a:off x="-144690" y="2683911"/>
          <a:ext cx="964603" cy="675222"/>
        </a:xfrm>
        <a:prstGeom prst="chevron">
          <a:avLst/>
        </a:prstGeom>
        <a:solidFill>
          <a:schemeClr val="accent2">
            <a:hueOff val="-5568501"/>
            <a:satOff val="1817"/>
            <a:lumOff val="-1618"/>
            <a:alphaOff val="0"/>
          </a:schemeClr>
        </a:solidFill>
        <a:ln w="9525" cap="flat" cmpd="sng" algn="ctr">
          <a:solidFill>
            <a:schemeClr val="accent2">
              <a:hueOff val="-5568501"/>
              <a:satOff val="1817"/>
              <a:lumOff val="-1618"/>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5568501"/>
              <a:satOff val="1817"/>
              <a:lumOff val="-1618"/>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4</a:t>
          </a:r>
        </a:p>
      </dsp:txBody>
      <dsp:txXfrm rot="-5400000">
        <a:off x="1" y="2876831"/>
        <a:ext cx="675222" cy="289381"/>
      </dsp:txXfrm>
    </dsp:sp>
    <dsp:sp modelId="{1175067F-3766-4368-9DC1-EEC7D084347A}">
      <dsp:nvSpPr>
        <dsp:cNvPr id="0" name=""/>
        <dsp:cNvSpPr/>
      </dsp:nvSpPr>
      <dsp:spPr>
        <a:xfrm rot="5400000">
          <a:off x="4321477" y="-1107034"/>
          <a:ext cx="626992" cy="7919502"/>
        </a:xfrm>
        <a:prstGeom prst="round2SameRect">
          <a:avLst/>
        </a:prstGeom>
        <a:solidFill>
          <a:schemeClr val="lt1">
            <a:alpha val="90000"/>
            <a:hueOff val="0"/>
            <a:satOff val="0"/>
            <a:lumOff val="0"/>
            <a:alphaOff val="0"/>
          </a:schemeClr>
        </a:solidFill>
        <a:ln w="9525" cap="flat" cmpd="sng" algn="ctr">
          <a:solidFill>
            <a:schemeClr val="accent2">
              <a:hueOff val="-5568501"/>
              <a:satOff val="1817"/>
              <a:lumOff val="-1618"/>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You accept the design and budget</a:t>
          </a:r>
        </a:p>
      </dsp:txBody>
      <dsp:txXfrm rot="-5400000">
        <a:off x="675223" y="2569827"/>
        <a:ext cx="7888895" cy="565778"/>
      </dsp:txXfrm>
    </dsp:sp>
    <dsp:sp modelId="{E3433C63-E2ED-49AB-99E8-D3607CE69AD5}">
      <dsp:nvSpPr>
        <dsp:cNvPr id="0" name=""/>
        <dsp:cNvSpPr/>
      </dsp:nvSpPr>
      <dsp:spPr>
        <a:xfrm rot="5400000">
          <a:off x="-144690" y="3529765"/>
          <a:ext cx="964603" cy="675222"/>
        </a:xfrm>
        <a:prstGeom prst="chevron">
          <a:avLst/>
        </a:prstGeom>
        <a:solidFill>
          <a:schemeClr val="accent2">
            <a:hueOff val="-7424668"/>
            <a:satOff val="2422"/>
            <a:lumOff val="-2157"/>
            <a:alphaOff val="0"/>
          </a:schemeClr>
        </a:solidFill>
        <a:ln w="9525" cap="flat" cmpd="sng" algn="ctr">
          <a:solidFill>
            <a:schemeClr val="accent2">
              <a:hueOff val="-7424668"/>
              <a:satOff val="2422"/>
              <a:lumOff val="-2157"/>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7424668"/>
              <a:satOff val="2422"/>
              <a:lumOff val="-2157"/>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5</a:t>
          </a:r>
        </a:p>
      </dsp:txBody>
      <dsp:txXfrm rot="-5400000">
        <a:off x="1" y="3722685"/>
        <a:ext cx="675222" cy="289381"/>
      </dsp:txXfrm>
    </dsp:sp>
    <dsp:sp modelId="{EE4E94D1-F353-44F4-B2EC-6072CBA22466}">
      <dsp:nvSpPr>
        <dsp:cNvPr id="0" name=""/>
        <dsp:cNvSpPr/>
      </dsp:nvSpPr>
      <dsp:spPr>
        <a:xfrm rot="5400000">
          <a:off x="4321477" y="-261180"/>
          <a:ext cx="626992" cy="7919502"/>
        </a:xfrm>
        <a:prstGeom prst="round2SameRect">
          <a:avLst/>
        </a:prstGeom>
        <a:solidFill>
          <a:schemeClr val="lt1">
            <a:alpha val="90000"/>
            <a:hueOff val="0"/>
            <a:satOff val="0"/>
            <a:lumOff val="0"/>
            <a:alphaOff val="0"/>
          </a:schemeClr>
        </a:solidFill>
        <a:ln w="9525" cap="flat" cmpd="sng" algn="ctr">
          <a:solidFill>
            <a:schemeClr val="accent2">
              <a:hueOff val="-7424668"/>
              <a:satOff val="2422"/>
              <a:lumOff val="-2157"/>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start work</a:t>
          </a:r>
        </a:p>
      </dsp:txBody>
      <dsp:txXfrm rot="-5400000">
        <a:off x="675223" y="3415681"/>
        <a:ext cx="7888895" cy="5657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1">
  <dgm:title val="Simple 5"/>
  <dgm:desc val="Simple 5"/>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2">
  <dgm:title val="Simple 5"/>
  <dgm:desc val="Simple 5"/>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70258"/>
          </a:xfrm>
          <a:prstGeom prst="rect">
            <a:avLst/>
          </a:prstGeom>
        </p:spPr>
        <p:txBody>
          <a:bodyPr vert="horz" lIns="94046" tIns="47023" rIns="94046" bIns="47023" rtlCol="0"/>
          <a:lstStyle>
            <a:lvl1pPr algn="r">
              <a:defRPr sz="1200"/>
            </a:lvl1pPr>
          </a:lstStyle>
          <a:p>
            <a:fld id="{1445E483-D4EA-45FA-9FDD-4650981895C9}" type="datetimeFigureOut">
              <a:rPr lang="en-US" smtClean="0"/>
              <a:t>9/24/2019</a:t>
            </a:fld>
            <a:endParaRPr lang="en-US"/>
          </a:p>
        </p:txBody>
      </p:sp>
      <p:sp>
        <p:nvSpPr>
          <p:cNvPr id="4" name="Footer Placeholder 3"/>
          <p:cNvSpPr>
            <a:spLocks noGrp="1"/>
          </p:cNvSpPr>
          <p:nvPr>
            <p:ph type="ftr" sz="quarter" idx="2"/>
          </p:nvPr>
        </p:nvSpPr>
        <p:spPr>
          <a:xfrm>
            <a:off x="0" y="8902344"/>
            <a:ext cx="3070860" cy="470257"/>
          </a:xfrm>
          <a:prstGeom prst="rect">
            <a:avLst/>
          </a:prstGeom>
        </p:spPr>
        <p:txBody>
          <a:bodyPr vert="horz" lIns="94046" tIns="47023" rIns="94046" bIns="47023" rtlCol="0" anchor="b"/>
          <a:lstStyle>
            <a:lvl1pPr algn="l">
              <a:defRPr sz="1200"/>
            </a:lvl1pPr>
          </a:lstStyle>
          <a:p>
            <a:r>
              <a:rPr lang="en-US"/>
              <a:t>Firstname Lastname</a:t>
            </a:r>
          </a:p>
        </p:txBody>
      </p:sp>
      <p:sp>
        <p:nvSpPr>
          <p:cNvPr id="5" name="Slide Number Placeholder 4"/>
          <p:cNvSpPr>
            <a:spLocks noGrp="1"/>
          </p:cNvSpPr>
          <p:nvPr>
            <p:ph type="sldNum" sz="quarter" idx="3"/>
          </p:nvPr>
        </p:nvSpPr>
        <p:spPr>
          <a:xfrm>
            <a:off x="4014100" y="8902344"/>
            <a:ext cx="3070860" cy="470257"/>
          </a:xfrm>
          <a:prstGeom prst="rect">
            <a:avLst/>
          </a:prstGeom>
        </p:spPr>
        <p:txBody>
          <a:bodyPr vert="horz" lIns="94046" tIns="47023" rIns="94046" bIns="47023" rtlCol="0" anchor="b"/>
          <a:lstStyle>
            <a:lvl1pPr algn="r">
              <a:defRPr sz="1200"/>
            </a:lvl1pPr>
          </a:lstStyle>
          <a:p>
            <a:fld id="{1CEBFFC5-70F9-4212-A381-6F1317770754}" type="slidenum">
              <a:rPr lang="en-US" smtClean="0"/>
              <a:t>‹#›</a:t>
            </a:fld>
            <a:endParaRPr lang="en-US"/>
          </a:p>
        </p:txBody>
      </p:sp>
    </p:spTree>
    <p:extLst>
      <p:ext uri="{BB962C8B-B14F-4D97-AF65-F5344CB8AC3E}">
        <p14:creationId xmlns:p14="http://schemas.microsoft.com/office/powerpoint/2010/main" val="2080668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694A87A2-E021-46FE-90C9-7397E4DF49F8}" type="datetimeFigureOut">
              <a:rPr lang="en-US" smtClean="0"/>
              <a:t>9/24/2019</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r>
              <a:rPr lang="en-US"/>
              <a:t>Firstname Lastname</a:t>
            </a:r>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2DF2F9B5-407D-4B4D-B093-7A19D22F42E3}" type="slidenum">
              <a:rPr lang="en-US" smtClean="0"/>
              <a:t>‹#›</a:t>
            </a:fld>
            <a:endParaRPr lang="en-US"/>
          </a:p>
        </p:txBody>
      </p:sp>
    </p:spTree>
    <p:extLst>
      <p:ext uri="{BB962C8B-B14F-4D97-AF65-F5344CB8AC3E}">
        <p14:creationId xmlns:p14="http://schemas.microsoft.com/office/powerpoint/2010/main" val="36363647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5BAB13-9A91-4386-BCA1-90B89DFE58E8}" type="slidenum">
              <a:rPr lang="en-US" smtClean="0"/>
              <a:pPr/>
              <a:t>1</a:t>
            </a:fld>
            <a:endParaRPr lang="en-US"/>
          </a:p>
        </p:txBody>
      </p:sp>
      <p:sp>
        <p:nvSpPr>
          <p:cNvPr id="5" name="Date Placeholder 4"/>
          <p:cNvSpPr>
            <a:spLocks noGrp="1"/>
          </p:cNvSpPr>
          <p:nvPr>
            <p:ph type="dt" idx="11"/>
          </p:nvPr>
        </p:nvSpPr>
        <p:spPr/>
        <p:txBody>
          <a:bodyPr/>
          <a:lstStyle/>
          <a:p>
            <a:fld id="{19E3F2F5-A17E-47D8-BFE5-ECB67BB19469}" type="datetimeFigureOut">
              <a:rPr lang="en-US" smtClean="0"/>
              <a:pPr/>
              <a:t>9/24/2019</a:t>
            </a:fld>
            <a:endParaRPr lang="en-US"/>
          </a:p>
        </p:txBody>
      </p:sp>
      <p:sp>
        <p:nvSpPr>
          <p:cNvPr id="7" name="Header Placeholder 6"/>
          <p:cNvSpPr>
            <a:spLocks noGrp="1"/>
          </p:cNvSpPr>
          <p:nvPr>
            <p:ph type="hdr" sz="quarter" idx="13"/>
          </p:nvPr>
        </p:nvSpPr>
        <p:spPr/>
        <p:txBody>
          <a:bodyPr/>
          <a:lstStyle/>
          <a:p>
            <a:r>
              <a:rPr lang="en-US"/>
              <a:t>Design That Lasts</a:t>
            </a:r>
          </a:p>
        </p:txBody>
      </p:sp>
    </p:spTree>
    <p:extLst>
      <p:ext uri="{BB962C8B-B14F-4D97-AF65-F5344CB8AC3E}">
        <p14:creationId xmlns:p14="http://schemas.microsoft.com/office/powerpoint/2010/main" val="4248410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experts</a:t>
            </a:r>
            <a:r>
              <a:rPr lang="en-US" baseline="0" dirty="0"/>
              <a:t> in LEED construction, the standard for eco-friendly building.</a:t>
            </a:r>
            <a:endParaRPr lang="en-US" dirty="0"/>
          </a:p>
        </p:txBody>
      </p:sp>
      <p:sp>
        <p:nvSpPr>
          <p:cNvPr id="4" name="Slide Number Placeholder 3"/>
          <p:cNvSpPr>
            <a:spLocks noGrp="1"/>
          </p:cNvSpPr>
          <p:nvPr>
            <p:ph type="sldNum" sz="quarter" idx="10"/>
          </p:nvPr>
        </p:nvSpPr>
        <p:spPr/>
        <p:txBody>
          <a:bodyPr/>
          <a:lstStyle/>
          <a:p>
            <a:fld id="{2DF2F9B5-407D-4B4D-B093-7A19D22F42E3}" type="slidenum">
              <a:rPr lang="en-US" smtClean="0"/>
              <a:t>2</a:t>
            </a:fld>
            <a:endParaRPr lang="en-US"/>
          </a:p>
        </p:txBody>
      </p:sp>
    </p:spTree>
    <p:extLst>
      <p:ext uri="{BB962C8B-B14F-4D97-AF65-F5344CB8AC3E}">
        <p14:creationId xmlns:p14="http://schemas.microsoft.com/office/powerpoint/2010/main" val="293859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more information on Cost Control.</a:t>
            </a:r>
          </a:p>
        </p:txBody>
      </p:sp>
      <p:sp>
        <p:nvSpPr>
          <p:cNvPr id="4" name="Slide Number Placeholder 3"/>
          <p:cNvSpPr>
            <a:spLocks noGrp="1"/>
          </p:cNvSpPr>
          <p:nvPr>
            <p:ph type="sldNum" sz="quarter" idx="10"/>
          </p:nvPr>
        </p:nvSpPr>
        <p:spPr/>
        <p:txBody>
          <a:bodyPr/>
          <a:lstStyle/>
          <a:p>
            <a:fld id="{2DF2F9B5-407D-4B4D-B093-7A19D22F42E3}" type="slidenum">
              <a:rPr lang="en-US" smtClean="0"/>
              <a:t>4</a:t>
            </a:fld>
            <a:endParaRPr lang="en-US"/>
          </a:p>
        </p:txBody>
      </p:sp>
    </p:spTree>
    <p:extLst>
      <p:ext uri="{BB962C8B-B14F-4D97-AF65-F5344CB8AC3E}">
        <p14:creationId xmlns:p14="http://schemas.microsoft.com/office/powerpoint/2010/main" val="72306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the focus on residential projects.</a:t>
            </a:r>
          </a:p>
        </p:txBody>
      </p:sp>
      <p:sp>
        <p:nvSpPr>
          <p:cNvPr id="4" name="Slide Number Placeholder 3"/>
          <p:cNvSpPr>
            <a:spLocks noGrp="1"/>
          </p:cNvSpPr>
          <p:nvPr>
            <p:ph type="sldNum" sz="quarter" idx="10"/>
          </p:nvPr>
        </p:nvSpPr>
        <p:spPr/>
        <p:txBody>
          <a:bodyPr/>
          <a:lstStyle/>
          <a:p>
            <a:fld id="{2DF2F9B5-407D-4B4D-B093-7A19D22F42E3}" type="slidenum">
              <a:rPr lang="en-US" smtClean="0"/>
              <a:t>6</a:t>
            </a:fld>
            <a:endParaRPr lang="en-US"/>
          </a:p>
        </p:txBody>
      </p:sp>
    </p:spTree>
    <p:extLst>
      <p:ext uri="{BB962C8B-B14F-4D97-AF65-F5344CB8AC3E}">
        <p14:creationId xmlns:p14="http://schemas.microsoft.com/office/powerpoint/2010/main" val="252676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a:t>
            </a:r>
            <a:r>
              <a:rPr lang="en-US" baseline="0" dirty="0"/>
              <a:t> “You”!</a:t>
            </a:r>
            <a:endParaRPr lang="en-US" dirty="0"/>
          </a:p>
        </p:txBody>
      </p:sp>
      <p:sp>
        <p:nvSpPr>
          <p:cNvPr id="4" name="Slide Number Placeholder 3"/>
          <p:cNvSpPr>
            <a:spLocks noGrp="1"/>
          </p:cNvSpPr>
          <p:nvPr>
            <p:ph type="sldNum" sz="quarter" idx="10"/>
          </p:nvPr>
        </p:nvSpPr>
        <p:spPr/>
        <p:txBody>
          <a:bodyPr/>
          <a:lstStyle/>
          <a:p>
            <a:fld id="{2DF2F9B5-407D-4B4D-B093-7A19D22F42E3}" type="slidenum">
              <a:rPr lang="en-US" smtClean="0"/>
              <a:t>7</a:t>
            </a:fld>
            <a:endParaRPr lang="en-US"/>
          </a:p>
        </p:txBody>
      </p:sp>
    </p:spTree>
    <p:extLst>
      <p:ext uri="{BB962C8B-B14F-4D97-AF65-F5344CB8AC3E}">
        <p14:creationId xmlns:p14="http://schemas.microsoft.com/office/powerpoint/2010/main" val="4102576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F2F9B5-407D-4B4D-B093-7A19D22F42E3}" type="slidenum">
              <a:rPr lang="en-US" smtClean="0"/>
              <a:t>10</a:t>
            </a:fld>
            <a:endParaRPr lang="en-US"/>
          </a:p>
        </p:txBody>
      </p:sp>
    </p:spTree>
    <p:extLst>
      <p:ext uri="{BB962C8B-B14F-4D97-AF65-F5344CB8AC3E}">
        <p14:creationId xmlns:p14="http://schemas.microsoft.com/office/powerpoint/2010/main" val="3305817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other before</a:t>
            </a:r>
            <a:r>
              <a:rPr lang="en-US" baseline="0" dirty="0"/>
              <a:t> and after photos are available on the Web site.</a:t>
            </a:r>
            <a:endParaRPr lang="en-US" dirty="0"/>
          </a:p>
        </p:txBody>
      </p:sp>
      <p:sp>
        <p:nvSpPr>
          <p:cNvPr id="4" name="Slide Number Placeholder 3"/>
          <p:cNvSpPr>
            <a:spLocks noGrp="1"/>
          </p:cNvSpPr>
          <p:nvPr>
            <p:ph type="sldNum" sz="quarter" idx="10"/>
          </p:nvPr>
        </p:nvSpPr>
        <p:spPr/>
        <p:txBody>
          <a:bodyPr/>
          <a:lstStyle/>
          <a:p>
            <a:fld id="{2DF2F9B5-407D-4B4D-B093-7A19D22F42E3}" type="slidenum">
              <a:rPr lang="en-US" smtClean="0"/>
              <a:t>11</a:t>
            </a:fld>
            <a:endParaRPr lang="en-US"/>
          </a:p>
        </p:txBody>
      </p:sp>
    </p:spTree>
    <p:extLst>
      <p:ext uri="{BB962C8B-B14F-4D97-AF65-F5344CB8AC3E}">
        <p14:creationId xmlns:p14="http://schemas.microsoft.com/office/powerpoint/2010/main" val="157797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265EC35-0246-489C-8624-920838022701}" type="datetime1">
              <a:rPr lang="en-US" smtClean="0"/>
              <a:t>9/24/2019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7462F9B-BA47-4804-9180-A4E69371D32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75710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CD9608-18DA-412E-86BF-DA920CA19CA5}" type="datetime1">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41057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535FB2-343A-40D0-A2A9-20C375678F0E}" type="datetime1">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15032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02C468-8A2B-4883-9B5F-5C0D838A5E33}" type="datetime1">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13442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BD507B-AE5B-4E8F-9A7F-B23124C1BF4C}" type="datetime1">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069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A8AA8B-6011-48C5-948F-856191B44239}" type="datetime1">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339453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0F59EB-DFB5-4792-8709-B572351E6A2A}" type="datetime1">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15499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83B482-1772-4D61-B1CD-01B0AAA473F6}" type="datetime1">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42530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D182D-38AD-4181-A9E2-4F7EC7E84E87}" type="datetime1">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886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C316FD-F33B-4C07-AFB0-77DB1715C319}" type="datetime1">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119737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E3E6D-5183-441E-85D2-90C81EC38232}" type="datetime1">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39800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14E5CAE1-F17B-4594-A83D-8BBAEE13A323}" type="datetime1">
              <a:rPr lang="en-US" smtClean="0"/>
              <a:t>9/24/2019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7462F9B-BA47-4804-9180-A4E69371D32D}" type="slidenum">
              <a:rPr lang="en-US" smtClean="0"/>
              <a:t>‹#›</a:t>
            </a:fld>
            <a:endParaRPr lang="en-US"/>
          </a:p>
        </p:txBody>
      </p:sp>
    </p:spTree>
    <p:extLst>
      <p:ext uri="{BB962C8B-B14F-4D97-AF65-F5344CB8AC3E}">
        <p14:creationId xmlns:p14="http://schemas.microsoft.com/office/powerpoint/2010/main" val="2278490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comments" Target="../comments/comment4.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Restoration Architecture</a:t>
            </a:r>
            <a:endParaRPr lang="en-US" dirty="0"/>
          </a:p>
        </p:txBody>
      </p:sp>
      <p:sp>
        <p:nvSpPr>
          <p:cNvPr id="3" name="Subtitle 2"/>
          <p:cNvSpPr>
            <a:spLocks noGrp="1"/>
          </p:cNvSpPr>
          <p:nvPr>
            <p:ph type="subTitle" idx="1"/>
          </p:nvPr>
        </p:nvSpPr>
        <p:spPr/>
        <p:txBody>
          <a:bodyPr/>
          <a:lstStyle/>
          <a:p>
            <a:r>
              <a:rPr lang="en-US"/>
              <a:t>Design For Life—Design That Lasts</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a:t>
            </a:fld>
            <a:endParaRPr lang="en-US"/>
          </a:p>
        </p:txBody>
      </p:sp>
      <p:sp>
        <p:nvSpPr>
          <p:cNvPr id="4" name="Date Placeholder 3"/>
          <p:cNvSpPr>
            <a:spLocks noGrp="1"/>
          </p:cNvSpPr>
          <p:nvPr>
            <p:ph type="dt" sz="half" idx="10"/>
          </p:nvPr>
        </p:nvSpPr>
        <p:spPr/>
        <p:txBody>
          <a:bodyPr/>
          <a:lstStyle/>
          <a:p>
            <a:fld id="{9FB97648-D452-437D-AF2F-8679E6BCC5A9}" type="datetime1">
              <a:rPr lang="en-US" smtClean="0"/>
              <a:t>9/24/2019</a:t>
            </a:fld>
            <a:endParaRPr lang="en-US"/>
          </a:p>
        </p:txBody>
      </p:sp>
    </p:spTree>
    <p:extLst>
      <p:ext uri="{BB962C8B-B14F-4D97-AF65-F5344CB8AC3E}">
        <p14:creationId xmlns:p14="http://schemas.microsoft.com/office/powerpoint/2010/main" val="435983996"/>
      </p:ext>
    </p:extLst>
  </p:cSld>
  <p:clrMapOvr>
    <a:masterClrMapping/>
  </p:clrMapOvr>
  <mc:AlternateContent xmlns:mc="http://schemas.openxmlformats.org/markup-compatibility/2006" xmlns:p14="http://schemas.microsoft.com/office/powerpoint/2010/main">
    <mc:Choice Requires="p14">
      <p:transition spd="slow" p14:dur="2000" advTm="2782"/>
    </mc:Choice>
    <mc:Fallback xmlns="">
      <p:transition spd="slow" advTm="27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 Care of Your Most Important Investment</a:t>
            </a:r>
            <a:endParaRPr lang="en-US" dirty="0"/>
          </a:p>
        </p:txBody>
      </p:sp>
      <p:pic>
        <p:nvPicPr>
          <p:cNvPr id="7" name="Picture Placeholder 6" descr="House.jpg"/>
          <p:cNvPicPr>
            <a:picLocks noGrp="1" noChangeAspect="1"/>
          </p:cNvPicPr>
          <p:nvPr>
            <p:ph type="pic" idx="1"/>
          </p:nvPr>
        </p:nvPicPr>
        <p:blipFill>
          <a:blip r:embed="rId3"/>
          <a:srcRect t="31780" b="31780"/>
          <a:stretch>
            <a:fillRect/>
          </a:stretch>
        </p:blipFill>
        <p:spPr/>
      </p:pic>
      <p:sp>
        <p:nvSpPr>
          <p:cNvPr id="4" name="Text Placeholder 3"/>
          <p:cNvSpPr>
            <a:spLocks noGrp="1"/>
          </p:cNvSpPr>
          <p:nvPr>
            <p:ph type="body" sz="half" idx="2"/>
          </p:nvPr>
        </p:nvSpPr>
        <p:spPr/>
        <p:txBody>
          <a:bodyPr>
            <a:normAutofit fontScale="70000" lnSpcReduction="20000"/>
          </a:bodyPr>
          <a:lstStyle/>
          <a:p>
            <a:r>
              <a:rPr lang="en-US"/>
              <a:t>Odds are, you have spent more on your house than on any other single item in your investment portfolio. Your home is not merely a roof over your head, it is long-term security.</a:t>
            </a:r>
          </a:p>
          <a:p>
            <a:r>
              <a:rPr lang="en-US"/>
              <a:t>Safeguard your investment by taking care of the fabric of your house. We can help you renovate and upgrade systems to ensure your home shelters you now and in the future.</a:t>
            </a:r>
            <a:endParaRPr lang="en-US" dirty="0"/>
          </a:p>
        </p:txBody>
      </p:sp>
      <p:sp>
        <p:nvSpPr>
          <p:cNvPr id="6" name="Slide Number Placeholder 5"/>
          <p:cNvSpPr>
            <a:spLocks noGrp="1"/>
          </p:cNvSpPr>
          <p:nvPr>
            <p:ph type="sldNum" sz="quarter" idx="12"/>
          </p:nvPr>
        </p:nvSpPr>
        <p:spPr/>
        <p:txBody>
          <a:bodyPr>
            <a:normAutofit lnSpcReduction="10000"/>
          </a:bodyPr>
          <a:lstStyle/>
          <a:p>
            <a:fld id="{40D16032-DD73-4BC5-8B6F-F7ECEAB5D2DE}" type="slidenum">
              <a:rPr lang="en-US" smtClean="0"/>
              <a:pPr/>
              <a:t>10</a:t>
            </a:fld>
            <a:endParaRPr lang="en-US"/>
          </a:p>
        </p:txBody>
      </p:sp>
      <p:sp>
        <p:nvSpPr>
          <p:cNvPr id="3" name="Date Placeholder 2"/>
          <p:cNvSpPr>
            <a:spLocks noGrp="1"/>
          </p:cNvSpPr>
          <p:nvPr>
            <p:ph type="dt" sz="half" idx="10"/>
          </p:nvPr>
        </p:nvSpPr>
        <p:spPr/>
        <p:txBody>
          <a:bodyPr/>
          <a:lstStyle/>
          <a:p>
            <a:fld id="{838EA4A9-3AD2-4D42-9FB7-2F9CD712D079}" type="datetime1">
              <a:rPr lang="en-US" smtClean="0"/>
              <a:t>9/24/2019</a:t>
            </a:fld>
            <a:endParaRPr lang="en-US"/>
          </a:p>
        </p:txBody>
      </p:sp>
    </p:spTree>
    <p:extLst>
      <p:ext uri="{BB962C8B-B14F-4D97-AF65-F5344CB8AC3E}">
        <p14:creationId xmlns:p14="http://schemas.microsoft.com/office/powerpoint/2010/main" val="142337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Restoration Gallery</a:t>
            </a:r>
            <a:endParaRPr lang="en-US" dirty="0"/>
          </a:p>
        </p:txBody>
      </p:sp>
      <p:sp>
        <p:nvSpPr>
          <p:cNvPr id="3" name="Text Placeholder 2"/>
          <p:cNvSpPr>
            <a:spLocks noGrp="1"/>
          </p:cNvSpPr>
          <p:nvPr>
            <p:ph type="body" idx="1"/>
          </p:nvPr>
        </p:nvSpPr>
        <p:spPr/>
        <p:txBody>
          <a:bodyPr/>
          <a:lstStyle/>
          <a:p>
            <a:r>
              <a:rPr lang="en-US"/>
              <a:t>The following slides show only a few of the restoration projects we have completed in the past ten years.</a:t>
            </a:r>
            <a:endParaRPr lang="en-US" dirty="0"/>
          </a:p>
        </p:txBody>
      </p:sp>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11</a:t>
            </a:fld>
            <a:endParaRPr lang="en-US"/>
          </a:p>
        </p:txBody>
      </p:sp>
      <p:sp>
        <p:nvSpPr>
          <p:cNvPr id="5" name="Date Placeholder 4"/>
          <p:cNvSpPr>
            <a:spLocks noGrp="1"/>
          </p:cNvSpPr>
          <p:nvPr>
            <p:ph type="dt" sz="half" idx="10"/>
          </p:nvPr>
        </p:nvSpPr>
        <p:spPr/>
        <p:txBody>
          <a:bodyPr/>
          <a:lstStyle/>
          <a:p>
            <a:fld id="{C8B9D7EA-7E75-44D8-B7B4-EA05226EDB34}" type="datetime1">
              <a:rPr lang="en-US" smtClean="0"/>
              <a:t>9/24/2019</a:t>
            </a:fld>
            <a:endParaRPr lang="en-US"/>
          </a:p>
        </p:txBody>
      </p:sp>
    </p:spTree>
    <p:extLst>
      <p:ext uri="{BB962C8B-B14F-4D97-AF65-F5344CB8AC3E}">
        <p14:creationId xmlns:p14="http://schemas.microsoft.com/office/powerpoint/2010/main" val="3854975042"/>
      </p:ext>
    </p:extLst>
  </p:cSld>
  <p:clrMapOvr>
    <a:masterClrMapping/>
  </p:clrMapOvr>
  <mc:AlternateContent xmlns:mc="http://schemas.openxmlformats.org/markup-compatibility/2006" xmlns:p14="http://schemas.microsoft.com/office/powerpoint/2010/main">
    <mc:Choice Requires="p14">
      <p:transition spd="slow" p14:dur="2000" advTm="6263"/>
    </mc:Choice>
    <mc:Fallback xmlns="">
      <p:transition spd="slow" advTm="626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Queen Anne Style</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12</a:t>
            </a:fld>
            <a:endParaRPr lang="en-US"/>
          </a:p>
        </p:txBody>
      </p:sp>
      <p:pic>
        <p:nvPicPr>
          <p:cNvPr id="4" name="Picture 3" descr="Queen Anne.jpg"/>
          <p:cNvPicPr>
            <a:picLocks noChangeAspect="1"/>
          </p:cNvPicPr>
          <p:nvPr/>
        </p:nvPicPr>
        <p:blipFill>
          <a:blip r:embed="rId2"/>
          <a:srcRect b="18000"/>
          <a:stretch>
            <a:fillRect/>
          </a:stretch>
        </p:blipFill>
        <p:spPr>
          <a:xfrm>
            <a:off x="2535382" y="2219348"/>
            <a:ext cx="3217718" cy="3952852"/>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6134100" y="2219348"/>
            <a:ext cx="2743200" cy="923330"/>
          </a:xfrm>
          <a:prstGeom prst="rect">
            <a:avLst/>
          </a:prstGeom>
          <a:noFill/>
        </p:spPr>
        <p:txBody>
          <a:bodyPr wrap="square" rtlCol="0">
            <a:spAutoFit/>
          </a:bodyPr>
          <a:lstStyle/>
          <a:p>
            <a:r>
              <a:rPr lang="en-US" dirty="0"/>
              <a:t>22 Hastings Street</a:t>
            </a:r>
          </a:p>
          <a:p>
            <a:r>
              <a:rPr lang="en-US" dirty="0"/>
              <a:t>Rose Hill</a:t>
            </a:r>
          </a:p>
          <a:p>
            <a:r>
              <a:rPr lang="en-US" dirty="0"/>
              <a:t>$132,333</a:t>
            </a:r>
          </a:p>
        </p:txBody>
      </p:sp>
      <p:sp>
        <p:nvSpPr>
          <p:cNvPr id="3" name="Date Placeholder 2"/>
          <p:cNvSpPr>
            <a:spLocks noGrp="1"/>
          </p:cNvSpPr>
          <p:nvPr>
            <p:ph type="dt" sz="half" idx="10"/>
          </p:nvPr>
        </p:nvSpPr>
        <p:spPr/>
        <p:txBody>
          <a:bodyPr/>
          <a:lstStyle/>
          <a:p>
            <a:fld id="{984B5B20-1687-4D30-A1A7-63DF8F913205}" type="datetime1">
              <a:rPr lang="en-US" smtClean="0"/>
              <a:t>9/24/2019</a:t>
            </a:fld>
            <a:endParaRPr lang="en-US"/>
          </a:p>
        </p:txBody>
      </p:sp>
    </p:spTree>
    <p:extLst>
      <p:ext uri="{BB962C8B-B14F-4D97-AF65-F5344CB8AC3E}">
        <p14:creationId xmlns:p14="http://schemas.microsoft.com/office/powerpoint/2010/main" val="972727884"/>
      </p:ext>
    </p:extLst>
  </p:cSld>
  <p:clrMapOvr>
    <a:masterClrMapping/>
  </p:clrMapOvr>
  <mc:AlternateContent xmlns:mc="http://schemas.openxmlformats.org/markup-compatibility/2006" xmlns:p14="http://schemas.microsoft.com/office/powerpoint/2010/main">
    <mc:Choice Requires="p14">
      <p:transition spd="slow" p14:dur="2000" advTm="3587"/>
    </mc:Choice>
    <mc:Fallback xmlns="">
      <p:transition spd="slow" advTm="358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Tudor Revival Style</a:t>
            </a:r>
            <a:endParaRPr lang="en-US" dirty="0"/>
          </a:p>
        </p:txBody>
      </p:sp>
      <p:sp>
        <p:nvSpPr>
          <p:cNvPr id="7" name="Slide Number Placeholder 6"/>
          <p:cNvSpPr>
            <a:spLocks noGrp="1"/>
          </p:cNvSpPr>
          <p:nvPr>
            <p:ph type="sldNum" sz="quarter" idx="12"/>
          </p:nvPr>
        </p:nvSpPr>
        <p:spPr/>
        <p:txBody>
          <a:bodyPr>
            <a:normAutofit lnSpcReduction="10000"/>
          </a:bodyPr>
          <a:lstStyle/>
          <a:p>
            <a:fld id="{40D16032-DD73-4BC5-8B6F-F7ECEAB5D2DE}" type="slidenum">
              <a:rPr lang="en-US" smtClean="0"/>
              <a:pPr/>
              <a:t>13</a:t>
            </a:fld>
            <a:endParaRPr lang="en-US"/>
          </a:p>
        </p:txBody>
      </p:sp>
      <p:sp>
        <p:nvSpPr>
          <p:cNvPr id="6" name="TextBox 5"/>
          <p:cNvSpPr txBox="1"/>
          <p:nvPr/>
        </p:nvSpPr>
        <p:spPr>
          <a:xfrm>
            <a:off x="6134100" y="2209800"/>
            <a:ext cx="2743200" cy="923330"/>
          </a:xfrm>
          <a:prstGeom prst="rect">
            <a:avLst/>
          </a:prstGeom>
          <a:noFill/>
        </p:spPr>
        <p:txBody>
          <a:bodyPr wrap="square" rtlCol="0">
            <a:spAutoFit/>
          </a:bodyPr>
          <a:lstStyle/>
          <a:p>
            <a:r>
              <a:rPr lang="en-US" dirty="0"/>
              <a:t>4 Bellevue Avenue</a:t>
            </a:r>
          </a:p>
          <a:p>
            <a:r>
              <a:rPr lang="en-US" dirty="0"/>
              <a:t>Hyde Park</a:t>
            </a:r>
          </a:p>
          <a:p>
            <a:r>
              <a:rPr lang="en-US" dirty="0"/>
              <a:t>$101,993</a:t>
            </a:r>
          </a:p>
        </p:txBody>
      </p:sp>
      <p:pic>
        <p:nvPicPr>
          <p:cNvPr id="5" name="Picture 4" descr="tudor_ashvilleNC_1010146-1.jpg"/>
          <p:cNvPicPr>
            <a:picLocks noChangeAspect="1"/>
          </p:cNvPicPr>
          <p:nvPr/>
        </p:nvPicPr>
        <p:blipFill>
          <a:blip r:embed="rId2"/>
          <a:stretch>
            <a:fillRect/>
          </a:stretch>
        </p:blipFill>
        <p:spPr>
          <a:xfrm>
            <a:off x="1482436" y="2209800"/>
            <a:ext cx="4270664" cy="3195532"/>
          </a:xfrm>
          <a:prstGeom prst="rect">
            <a:avLst/>
          </a:prstGeom>
          <a:ln>
            <a:noFill/>
          </a:ln>
          <a:effectLst>
            <a:outerShdw blurRad="292100" dist="139700" dir="2700000" algn="tl" rotWithShape="0">
              <a:srgbClr val="333333">
                <a:alpha val="65000"/>
              </a:srgbClr>
            </a:outerShdw>
          </a:effectLst>
        </p:spPr>
      </p:pic>
      <p:sp>
        <p:nvSpPr>
          <p:cNvPr id="3" name="Date Placeholder 2"/>
          <p:cNvSpPr>
            <a:spLocks noGrp="1"/>
          </p:cNvSpPr>
          <p:nvPr>
            <p:ph type="dt" sz="half" idx="10"/>
          </p:nvPr>
        </p:nvSpPr>
        <p:spPr/>
        <p:txBody>
          <a:bodyPr/>
          <a:lstStyle/>
          <a:p>
            <a:fld id="{7586CF9F-0F57-4443-B18E-B2F59A86F4E6}" type="datetime1">
              <a:rPr lang="en-US" smtClean="0"/>
              <a:t>9/24/2019</a:t>
            </a:fld>
            <a:endParaRPr lang="en-US"/>
          </a:p>
        </p:txBody>
      </p:sp>
    </p:spTree>
    <p:extLst>
      <p:ext uri="{BB962C8B-B14F-4D97-AF65-F5344CB8AC3E}">
        <p14:creationId xmlns:p14="http://schemas.microsoft.com/office/powerpoint/2010/main" val="3576811794"/>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Georgian Style</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14</a:t>
            </a:fld>
            <a:endParaRPr lang="en-US"/>
          </a:p>
        </p:txBody>
      </p:sp>
      <p:sp>
        <p:nvSpPr>
          <p:cNvPr id="6" name="TextBox 5"/>
          <p:cNvSpPr txBox="1"/>
          <p:nvPr/>
        </p:nvSpPr>
        <p:spPr>
          <a:xfrm>
            <a:off x="6158343" y="2223655"/>
            <a:ext cx="2743200" cy="923330"/>
          </a:xfrm>
          <a:prstGeom prst="rect">
            <a:avLst/>
          </a:prstGeom>
          <a:noFill/>
        </p:spPr>
        <p:txBody>
          <a:bodyPr wrap="square" rtlCol="0">
            <a:spAutoFit/>
          </a:bodyPr>
          <a:lstStyle/>
          <a:p>
            <a:r>
              <a:rPr lang="en-US" dirty="0"/>
              <a:t>123 Elm Street</a:t>
            </a:r>
          </a:p>
          <a:p>
            <a:r>
              <a:rPr lang="en-US" dirty="0"/>
              <a:t>Mt. Lookout</a:t>
            </a:r>
          </a:p>
          <a:p>
            <a:r>
              <a:rPr lang="en-US" dirty="0"/>
              <a:t>$114,432</a:t>
            </a:r>
          </a:p>
        </p:txBody>
      </p:sp>
      <p:pic>
        <p:nvPicPr>
          <p:cNvPr id="7" name="Picture 6" descr="GeorgianSault500.jpg"/>
          <p:cNvPicPr>
            <a:picLocks noChangeAspect="1"/>
          </p:cNvPicPr>
          <p:nvPr/>
        </p:nvPicPr>
        <p:blipFill>
          <a:blip r:embed="rId2"/>
          <a:stretch>
            <a:fillRect/>
          </a:stretch>
        </p:blipFill>
        <p:spPr>
          <a:xfrm>
            <a:off x="997527" y="2239511"/>
            <a:ext cx="4755573" cy="2910409"/>
          </a:xfrm>
          <a:prstGeom prst="rect">
            <a:avLst/>
          </a:prstGeom>
          <a:ln>
            <a:noFill/>
          </a:ln>
          <a:effectLst>
            <a:outerShdw blurRad="292100" dist="139700" dir="2700000" algn="tl" rotWithShape="0">
              <a:srgbClr val="333333">
                <a:alpha val="65000"/>
              </a:srgbClr>
            </a:outerShdw>
          </a:effectLst>
        </p:spPr>
      </p:pic>
      <p:sp>
        <p:nvSpPr>
          <p:cNvPr id="3" name="Date Placeholder 2"/>
          <p:cNvSpPr>
            <a:spLocks noGrp="1"/>
          </p:cNvSpPr>
          <p:nvPr>
            <p:ph type="dt" sz="half" idx="10"/>
          </p:nvPr>
        </p:nvSpPr>
        <p:spPr/>
        <p:txBody>
          <a:bodyPr/>
          <a:lstStyle/>
          <a:p>
            <a:fld id="{A2693B97-62A5-43AC-BCA8-9019D571E839}" type="datetime1">
              <a:rPr lang="en-US" smtClean="0"/>
              <a:t>9/24/2019</a:t>
            </a:fld>
            <a:endParaRPr lang="en-US"/>
          </a:p>
        </p:txBody>
      </p:sp>
    </p:spTree>
    <p:extLst>
      <p:ext uri="{BB962C8B-B14F-4D97-AF65-F5344CB8AC3E}">
        <p14:creationId xmlns:p14="http://schemas.microsoft.com/office/powerpoint/2010/main" val="3622466690"/>
      </p:ext>
    </p:extLst>
  </p:cSld>
  <p:clrMapOvr>
    <a:masterClrMapping/>
  </p:clrMapOvr>
  <mc:AlternateContent xmlns:mc="http://schemas.openxmlformats.org/markup-compatibility/2006" xmlns:p14="http://schemas.microsoft.com/office/powerpoint/2010/main">
    <mc:Choice Requires="p14">
      <p:transition spd="slow" p14:dur="2000" advTm="3576"/>
    </mc:Choice>
    <mc:Fallback xmlns="">
      <p:transition spd="slow" advTm="357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 Offer . . .</a:t>
            </a:r>
            <a:endParaRPr lang="en-US" dirty="0"/>
          </a:p>
        </p:txBody>
      </p:sp>
      <p:sp>
        <p:nvSpPr>
          <p:cNvPr id="3" name="Content Placeholder 2"/>
          <p:cNvSpPr>
            <a:spLocks noGrp="1"/>
          </p:cNvSpPr>
          <p:nvPr>
            <p:ph idx="1"/>
          </p:nvPr>
        </p:nvSpPr>
        <p:spPr/>
        <p:txBody>
          <a:bodyPr/>
          <a:lstStyle/>
          <a:p>
            <a:r>
              <a:rPr lang="en-US"/>
              <a:t>Excellent customer service</a:t>
            </a:r>
          </a:p>
          <a:p>
            <a:r>
              <a:rPr lang="en-US"/>
              <a:t>Advanced project management methods</a:t>
            </a:r>
          </a:p>
          <a:p>
            <a:r>
              <a:rPr lang="en-US"/>
              <a:t>Environmentally friendly building materials</a:t>
            </a:r>
          </a:p>
          <a:p>
            <a:r>
              <a:rPr lang="en-US"/>
              <a:t>Superior design work</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2</a:t>
            </a:fld>
            <a:endParaRPr lang="en-US"/>
          </a:p>
        </p:txBody>
      </p:sp>
      <p:sp>
        <p:nvSpPr>
          <p:cNvPr id="6" name="Date Placeholder 5"/>
          <p:cNvSpPr>
            <a:spLocks noGrp="1"/>
          </p:cNvSpPr>
          <p:nvPr>
            <p:ph type="dt" sz="half" idx="10"/>
          </p:nvPr>
        </p:nvSpPr>
        <p:spPr/>
        <p:txBody>
          <a:bodyPr/>
          <a:lstStyle/>
          <a:p>
            <a:fld id="{E32FD103-F154-4A19-840D-CBAFB75D09A9}" type="datetime1">
              <a:rPr lang="en-US" smtClean="0"/>
              <a:t>9/24/2019</a:t>
            </a:fld>
            <a:endParaRPr lang="en-US"/>
          </a:p>
        </p:txBody>
      </p:sp>
    </p:spTree>
    <p:extLst>
      <p:ext uri="{BB962C8B-B14F-4D97-AF65-F5344CB8AC3E}">
        <p14:creationId xmlns:p14="http://schemas.microsoft.com/office/powerpoint/2010/main" val="4043317114"/>
      </p:ext>
    </p:extLst>
  </p:cSld>
  <p:clrMapOvr>
    <a:masterClrMapping/>
  </p:clrMapOvr>
  <mc:AlternateContent xmlns:mc="http://schemas.openxmlformats.org/markup-compatibility/2006" xmlns:p14="http://schemas.microsoft.com/office/powerpoint/2010/main">
    <mc:Choice Requires="p14">
      <p:transition spd="slow" p14:dur="2000" advTm="6271"/>
    </mc:Choice>
    <mc:Fallback xmlns="">
      <p:transition spd="slow" advTm="62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Sets Us Apart</a:t>
            </a:r>
            <a:endParaRPr lang="en-US" dirty="0"/>
          </a:p>
        </p:txBody>
      </p:sp>
      <p:sp>
        <p:nvSpPr>
          <p:cNvPr id="3" name="Content Placeholder 2"/>
          <p:cNvSpPr>
            <a:spLocks noGrp="1"/>
          </p:cNvSpPr>
          <p:nvPr>
            <p:ph idx="1"/>
          </p:nvPr>
        </p:nvSpPr>
        <p:spPr/>
        <p:txBody>
          <a:bodyPr/>
          <a:lstStyle/>
          <a:p>
            <a:r>
              <a:rPr lang="en-US" dirty="0">
                <a:hlinkClick r:id="rId2" action="ppaction://hlinksldjump"/>
              </a:rPr>
              <a:t>Client diversity</a:t>
            </a:r>
            <a:endParaRPr lang="en-US" dirty="0"/>
          </a:p>
          <a:p>
            <a:r>
              <a:rPr lang="en-US" dirty="0">
                <a:hlinkClick r:id="rId3" action="ppaction://hlinksldjump"/>
              </a:rPr>
              <a:t>Reasonable fees</a:t>
            </a:r>
            <a:endParaRPr lang="en-US" dirty="0"/>
          </a:p>
          <a:p>
            <a:r>
              <a:rPr lang="en-US" dirty="0">
                <a:hlinkClick r:id="" action="ppaction://customshow?id=0&amp;return=true"/>
              </a:rPr>
              <a:t>Expertise with many architectural styles</a:t>
            </a:r>
            <a:endParaRPr lang="en-US" dirty="0"/>
          </a:p>
          <a:p>
            <a:r>
              <a:rPr lang="en-US" dirty="0">
                <a:hlinkClick r:id="rId4" action="ppaction://hlinksldjump"/>
              </a:rPr>
              <a:t>Client/designer interaction</a:t>
            </a:r>
            <a:endParaRPr lang="en-US" dirty="0"/>
          </a:p>
          <a:p>
            <a:endParaRPr lang="en-US" dirty="0"/>
          </a:p>
          <a:p>
            <a:endParaRPr lang="en-US" dirty="0"/>
          </a:p>
        </p:txBody>
      </p:sp>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3</a:t>
            </a:fld>
            <a:endParaRPr lang="en-US"/>
          </a:p>
        </p:txBody>
      </p:sp>
      <p:sp>
        <p:nvSpPr>
          <p:cNvPr id="6" name="Date Placeholder 5"/>
          <p:cNvSpPr>
            <a:spLocks noGrp="1"/>
          </p:cNvSpPr>
          <p:nvPr>
            <p:ph type="dt" sz="half" idx="10"/>
          </p:nvPr>
        </p:nvSpPr>
        <p:spPr/>
        <p:txBody>
          <a:bodyPr/>
          <a:lstStyle/>
          <a:p>
            <a:fld id="{9AFC92FC-DCF4-43FA-9951-CC78C48B4003}" type="datetime1">
              <a:rPr lang="en-US" smtClean="0"/>
              <a:t>9/24/2019</a:t>
            </a:fld>
            <a:endParaRPr lang="en-US"/>
          </a:p>
        </p:txBody>
      </p:sp>
    </p:spTree>
    <p:extLst>
      <p:ext uri="{BB962C8B-B14F-4D97-AF65-F5344CB8AC3E}">
        <p14:creationId xmlns:p14="http://schemas.microsoft.com/office/powerpoint/2010/main" val="2325491207"/>
      </p:ext>
    </p:extLst>
  </p:cSld>
  <p:clrMapOvr>
    <a:masterClrMapping/>
  </p:clrMapOvr>
  <mc:AlternateContent xmlns:mc="http://schemas.openxmlformats.org/markup-compatibility/2006" xmlns:p14="http://schemas.microsoft.com/office/powerpoint/2010/main">
    <mc:Choice Requires="p14">
      <p:transition spd="slow" p14:dur="2000" advTm="8302"/>
    </mc:Choice>
    <mc:Fallback xmlns="">
      <p:transition spd="slow" advTm="830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normAutofit/>
          </a:bodyPr>
          <a:lstStyle/>
          <a:p>
            <a:r>
              <a:rPr lang="en-US" sz="3200"/>
              <a:t>Member of American Institute of Architects</a:t>
            </a:r>
          </a:p>
        </p:txBody>
      </p:sp>
      <p:sp>
        <p:nvSpPr>
          <p:cNvPr id="5" name="Slide Number Placeholder 4"/>
          <p:cNvSpPr>
            <a:spLocks noGrp="1"/>
          </p:cNvSpPr>
          <p:nvPr>
            <p:ph type="sldNum" sz="quarter" idx="12"/>
          </p:nvPr>
        </p:nvSpPr>
        <p:spPr/>
        <p:txBody>
          <a:bodyPr>
            <a:normAutofit lnSpcReduction="10000"/>
          </a:bodyPr>
          <a:lstStyle/>
          <a:p>
            <a:pPr algn="ctr"/>
            <a:fld id="{40D16032-DD73-4BC5-8B6F-F7ECEAB5D2DE}" type="slidenum">
              <a:rPr lang="en-US" smtClean="0"/>
              <a:pPr algn="ctr"/>
              <a:t>4</a:t>
            </a:fld>
            <a:endParaRPr lang="en-US"/>
          </a:p>
        </p:txBody>
      </p:sp>
      <p:pic>
        <p:nvPicPr>
          <p:cNvPr id="61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86107" y="2398455"/>
            <a:ext cx="4914900" cy="3276600"/>
          </a:xfrm>
          <a:prstGeom prst="rect">
            <a:avLst/>
          </a:prstGeom>
          <a:ln>
            <a:noFill/>
          </a:ln>
          <a:effectLst>
            <a:outerShdw blurRad="190500" algn="tl" rotWithShape="0">
              <a:srgbClr val="000000">
                <a:alpha val="70000"/>
              </a:srgbClr>
            </a:outerShdw>
          </a:effectLst>
        </p:spPr>
      </p:pic>
      <p:sp>
        <p:nvSpPr>
          <p:cNvPr id="6" name="TextBox 5"/>
          <p:cNvSpPr txBox="1"/>
          <p:nvPr/>
        </p:nvSpPr>
        <p:spPr>
          <a:xfrm>
            <a:off x="6560126" y="2398455"/>
            <a:ext cx="2847109" cy="230832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1600" dirty="0"/>
              <a:t>We are proud to belong to the AIA. All of our architects have 8–10 years of experience. Our Cost Control™ design process is recognized as a sound method for adhering to budgets and promoting client satisfaction.</a:t>
            </a:r>
          </a:p>
        </p:txBody>
      </p:sp>
      <p:sp>
        <p:nvSpPr>
          <p:cNvPr id="2" name="Date Placeholder 1"/>
          <p:cNvSpPr>
            <a:spLocks noGrp="1"/>
          </p:cNvSpPr>
          <p:nvPr>
            <p:ph type="dt" sz="half" idx="10"/>
          </p:nvPr>
        </p:nvSpPr>
        <p:spPr/>
        <p:txBody>
          <a:bodyPr/>
          <a:lstStyle/>
          <a:p>
            <a:fld id="{9F31D906-35D8-4BB6-8106-B142493AC66B}" type="datetime1">
              <a:rPr lang="en-US" smtClean="0"/>
              <a:t>9/24/2019</a:t>
            </a:fld>
            <a:endParaRPr lang="en-US"/>
          </a:p>
        </p:txBody>
      </p:sp>
    </p:spTree>
    <p:extLst>
      <p:ext uri="{BB962C8B-B14F-4D97-AF65-F5344CB8AC3E}">
        <p14:creationId xmlns:p14="http://schemas.microsoft.com/office/powerpoint/2010/main" val="1689252238"/>
      </p:ext>
    </p:extLst>
  </p:cSld>
  <p:clrMapOvr>
    <a:masterClrMapping/>
  </p:clrMapOvr>
  <mc:AlternateContent xmlns:mc="http://schemas.openxmlformats.org/markup-compatibility/2006" xmlns:p14="http://schemas.microsoft.com/office/powerpoint/2010/main">
    <mc:Choice Requires="p14">
      <p:transition spd="slow" p14:dur="2000" advTm="10712"/>
    </mc:Choice>
    <mc:Fallback xmlns="">
      <p:transition spd="slow" advTm="1071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Company Structure</a:t>
            </a:r>
            <a:endParaRPr lang="en-US" dirty="0"/>
          </a:p>
        </p:txBody>
      </p:sp>
      <p:graphicFrame>
        <p:nvGraphicFramePr>
          <p:cNvPr id="4" name="Content Placeholder 3"/>
          <p:cNvGraphicFramePr>
            <a:graphicFrameLocks noGrp="1"/>
          </p:cNvGraphicFramePr>
          <p:nvPr>
            <p:ph idx="1"/>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5</a:t>
            </a:fld>
            <a:endParaRPr lang="en-US"/>
          </a:p>
        </p:txBody>
      </p:sp>
      <p:sp>
        <p:nvSpPr>
          <p:cNvPr id="3" name="Date Placeholder 2"/>
          <p:cNvSpPr>
            <a:spLocks noGrp="1"/>
          </p:cNvSpPr>
          <p:nvPr>
            <p:ph type="dt" sz="half" idx="10"/>
          </p:nvPr>
        </p:nvSpPr>
        <p:spPr/>
        <p:txBody>
          <a:bodyPr/>
          <a:lstStyle/>
          <a:p>
            <a:fld id="{3293E009-2ED2-4CDF-9325-B271D2DB4262}" type="datetime1">
              <a:rPr lang="en-US" smtClean="0"/>
              <a:t>9/24/2019</a:t>
            </a:fld>
            <a:endParaRPr lang="en-US"/>
          </a:p>
        </p:txBody>
      </p:sp>
    </p:spTree>
    <p:extLst>
      <p:ext uri="{BB962C8B-B14F-4D97-AF65-F5344CB8AC3E}">
        <p14:creationId xmlns:p14="http://schemas.microsoft.com/office/powerpoint/2010/main" val="3188896818"/>
      </p:ext>
    </p:extLst>
  </p:cSld>
  <p:clrMapOvr>
    <a:masterClrMapping/>
  </p:clrMapOvr>
  <mc:AlternateContent xmlns:mc="http://schemas.openxmlformats.org/markup-compatibility/2006" xmlns:p14="http://schemas.microsoft.com/office/powerpoint/2010/main">
    <mc:Choice Requires="p14">
      <p:transition spd="slow" p14:dur="2000" advTm="9815"/>
    </mc:Choice>
    <mc:Fallback xmlns="">
      <p:transition spd="slow" advTm="981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Client Breakdown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7879497"/>
              </p:ext>
            </p:extLst>
          </p:nvPr>
        </p:nvGraphicFramePr>
        <p:xfrm>
          <a:off x="1262063" y="1828800"/>
          <a:ext cx="85947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6</a:t>
            </a:fld>
            <a:endParaRPr lang="en-US"/>
          </a:p>
        </p:txBody>
      </p:sp>
      <p:sp>
        <p:nvSpPr>
          <p:cNvPr id="2" name="Date Placeholder 1"/>
          <p:cNvSpPr>
            <a:spLocks noGrp="1"/>
          </p:cNvSpPr>
          <p:nvPr>
            <p:ph type="dt" sz="half" idx="10"/>
          </p:nvPr>
        </p:nvSpPr>
        <p:spPr/>
        <p:txBody>
          <a:bodyPr/>
          <a:lstStyle/>
          <a:p>
            <a:fld id="{6F6E7E90-619B-4E0B-AD23-3D30C3771ABB}" type="datetime1">
              <a:rPr lang="en-US" smtClean="0"/>
              <a:t>9/24/2019</a:t>
            </a:fld>
            <a:endParaRPr lang="en-US"/>
          </a:p>
        </p:txBody>
      </p:sp>
    </p:spTree>
    <p:extLst>
      <p:ext uri="{BB962C8B-B14F-4D97-AF65-F5344CB8AC3E}">
        <p14:creationId xmlns:p14="http://schemas.microsoft.com/office/powerpoint/2010/main" val="4105443665"/>
      </p:ext>
    </p:extLst>
  </p:cSld>
  <p:clrMapOvr>
    <a:masterClrMapping/>
  </p:clrMapOvr>
  <mc:AlternateContent xmlns:mc="http://schemas.openxmlformats.org/markup-compatibility/2006" xmlns:p14="http://schemas.microsoft.com/office/powerpoint/2010/main">
    <mc:Choice Requires="p14">
      <p:transition spd="slow" p14:dur="2000" advTm="5379"/>
    </mc:Choice>
    <mc:Fallback xmlns="">
      <p:transition spd="slow" advTm="537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You’re Part of the Process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1086877"/>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7</a:t>
            </a:fld>
            <a:endParaRPr lang="en-US"/>
          </a:p>
        </p:txBody>
      </p:sp>
      <p:sp>
        <p:nvSpPr>
          <p:cNvPr id="3" name="Date Placeholder 2"/>
          <p:cNvSpPr>
            <a:spLocks noGrp="1"/>
          </p:cNvSpPr>
          <p:nvPr>
            <p:ph type="dt" sz="half" idx="10"/>
          </p:nvPr>
        </p:nvSpPr>
        <p:spPr/>
        <p:txBody>
          <a:bodyPr/>
          <a:lstStyle/>
          <a:p>
            <a:fld id="{6E74935A-2362-4726-9C2F-AF2E806EEC77}" type="datetime1">
              <a:rPr lang="en-US" smtClean="0"/>
              <a:t>9/24/2019</a:t>
            </a:fld>
            <a:endParaRPr lang="en-US"/>
          </a:p>
        </p:txBody>
      </p:sp>
    </p:spTree>
    <p:extLst>
      <p:ext uri="{BB962C8B-B14F-4D97-AF65-F5344CB8AC3E}">
        <p14:creationId xmlns:p14="http://schemas.microsoft.com/office/powerpoint/2010/main" val="1448850285"/>
      </p:ext>
    </p:extLst>
  </p:cSld>
  <p:clrMapOvr>
    <a:masterClrMapping/>
  </p:clrMapOvr>
  <mc:AlternateContent xmlns:mc="http://schemas.openxmlformats.org/markup-compatibility/2006" xmlns:p14="http://schemas.microsoft.com/office/powerpoint/2010/main">
    <mc:Choice Requires="p14">
      <p:transition spd="slow" p14:dur="2000" advTm="5382"/>
    </mc:Choice>
    <mc:Fallback xmlns="">
      <p:transition spd="slow" advTm="538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Site Study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691348"/>
              </p:ext>
            </p:extLst>
          </p:nvPr>
        </p:nvGraphicFramePr>
        <p:xfrm>
          <a:off x="1262063" y="1828800"/>
          <a:ext cx="85947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normAutofit lnSpcReduction="10000"/>
          </a:bodyPr>
          <a:lstStyle/>
          <a:p>
            <a:fld id="{40D16032-DD73-4BC5-8B6F-F7ECEAB5D2DE}" type="slidenum">
              <a:rPr lang="en-US" smtClean="0"/>
              <a:pPr/>
              <a:t>8</a:t>
            </a:fld>
            <a:endParaRPr lang="en-US"/>
          </a:p>
        </p:txBody>
      </p:sp>
      <p:sp>
        <p:nvSpPr>
          <p:cNvPr id="3" name="Date Placeholder 2"/>
          <p:cNvSpPr>
            <a:spLocks noGrp="1"/>
          </p:cNvSpPr>
          <p:nvPr>
            <p:ph type="dt" sz="half" idx="10"/>
          </p:nvPr>
        </p:nvSpPr>
        <p:spPr/>
        <p:txBody>
          <a:bodyPr/>
          <a:lstStyle/>
          <a:p>
            <a:fld id="{BDD8D8E1-5F7E-4F4E-A7F3-7E739DE04FD5}" type="datetime1">
              <a:rPr lang="en-US" smtClean="0"/>
              <a:t>9/24/2019</a:t>
            </a:fld>
            <a:endParaRPr lang="en-US"/>
          </a:p>
        </p:txBody>
      </p:sp>
    </p:spTree>
    <p:extLst>
      <p:ext uri="{BB962C8B-B14F-4D97-AF65-F5344CB8AC3E}">
        <p14:creationId xmlns:p14="http://schemas.microsoft.com/office/powerpoint/2010/main" val="1756522222"/>
      </p:ext>
    </p:extLst>
  </p:cSld>
  <p:clrMapOvr>
    <a:masterClrMapping/>
  </p:clrMapOvr>
  <mc:AlternateContent xmlns:mc="http://schemas.openxmlformats.org/markup-compatibility/2006" xmlns:p14="http://schemas.microsoft.com/office/powerpoint/2010/main">
    <mc:Choice Requires="p14">
      <p:transition spd="slow" p14:dur="2000" advTm="5370"/>
    </mc:Choice>
    <mc:Fallback xmlns="">
      <p:transition spd="slow" advTm="537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Planning Services Price List</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14423313"/>
              </p:ext>
            </p:extLst>
          </p:nvPr>
        </p:nvGraphicFramePr>
        <p:xfrm>
          <a:off x="1368137" y="2355272"/>
          <a:ext cx="6019800" cy="2133600"/>
        </p:xfrm>
        <a:graphic>
          <a:graphicData uri="http://schemas.openxmlformats.org/drawingml/2006/table">
            <a:tbl>
              <a:tblPr firstRow="1" firstCol="1">
                <a:tableStyleId>{9DCAF9ED-07DC-4A11-8D7F-57B35C25682E}</a:tableStyleId>
              </a:tblPr>
              <a:tblGrid>
                <a:gridCol w="1504950">
                  <a:extLst>
                    <a:ext uri="{9D8B030D-6E8A-4147-A177-3AD203B41FA5}">
                      <a16:colId xmlns:a16="http://schemas.microsoft.com/office/drawing/2014/main" val="20000"/>
                    </a:ext>
                  </a:extLst>
                </a:gridCol>
                <a:gridCol w="1504950">
                  <a:extLst>
                    <a:ext uri="{9D8B030D-6E8A-4147-A177-3AD203B41FA5}">
                      <a16:colId xmlns:a16="http://schemas.microsoft.com/office/drawing/2014/main" val="20001"/>
                    </a:ext>
                  </a:extLst>
                </a:gridCol>
                <a:gridCol w="1504950">
                  <a:extLst>
                    <a:ext uri="{9D8B030D-6E8A-4147-A177-3AD203B41FA5}">
                      <a16:colId xmlns:a16="http://schemas.microsoft.com/office/drawing/2014/main" val="20002"/>
                    </a:ext>
                  </a:extLst>
                </a:gridCol>
                <a:gridCol w="1504950">
                  <a:extLst>
                    <a:ext uri="{9D8B030D-6E8A-4147-A177-3AD203B41FA5}">
                      <a16:colId xmlns:a16="http://schemas.microsoft.com/office/drawing/2014/main" val="20003"/>
                    </a:ext>
                  </a:extLst>
                </a:gridCol>
              </a:tblGrid>
              <a:tr h="426720">
                <a:tc>
                  <a:txBody>
                    <a:bodyPr/>
                    <a:lstStyle/>
                    <a:p>
                      <a:r>
                        <a:rPr lang="en-US" dirty="0"/>
                        <a:t>Service</a:t>
                      </a:r>
                    </a:p>
                  </a:txBody>
                  <a:tcPr/>
                </a:tc>
                <a:tc>
                  <a:txBody>
                    <a:bodyPr/>
                    <a:lstStyle/>
                    <a:p>
                      <a:pPr algn="ctr"/>
                      <a:r>
                        <a:rPr lang="en-US" dirty="0"/>
                        <a:t>Zone 1</a:t>
                      </a:r>
                    </a:p>
                  </a:txBody>
                  <a:tcPr/>
                </a:tc>
                <a:tc>
                  <a:txBody>
                    <a:bodyPr/>
                    <a:lstStyle/>
                    <a:p>
                      <a:pPr algn="ctr"/>
                      <a:r>
                        <a:rPr lang="en-US" dirty="0"/>
                        <a:t>Zone 2</a:t>
                      </a:r>
                    </a:p>
                  </a:txBody>
                  <a:tcPr/>
                </a:tc>
                <a:tc>
                  <a:txBody>
                    <a:bodyPr/>
                    <a:lstStyle/>
                    <a:p>
                      <a:pPr algn="ctr"/>
                      <a:r>
                        <a:rPr lang="en-US" dirty="0"/>
                        <a:t>Zone 3</a:t>
                      </a:r>
                    </a:p>
                  </a:txBody>
                  <a:tcPr/>
                </a:tc>
                <a:extLst>
                  <a:ext uri="{0D108BD9-81ED-4DB2-BD59-A6C34878D82A}">
                    <a16:rowId xmlns:a16="http://schemas.microsoft.com/office/drawing/2014/main" val="10000"/>
                  </a:ext>
                </a:extLst>
              </a:tr>
              <a:tr h="426720">
                <a:tc>
                  <a:txBody>
                    <a:bodyPr/>
                    <a:lstStyle/>
                    <a:p>
                      <a:r>
                        <a:rPr lang="en-US" dirty="0"/>
                        <a:t>Permits</a:t>
                      </a:r>
                    </a:p>
                  </a:txBody>
                  <a:tcPr/>
                </a:tc>
                <a:tc>
                  <a:txBody>
                    <a:bodyPr/>
                    <a:lstStyle/>
                    <a:p>
                      <a:pPr algn="ctr"/>
                      <a:r>
                        <a:rPr lang="en-US" dirty="0"/>
                        <a:t>$100</a:t>
                      </a:r>
                    </a:p>
                  </a:txBody>
                  <a:tcPr/>
                </a:tc>
                <a:tc>
                  <a:txBody>
                    <a:bodyPr/>
                    <a:lstStyle/>
                    <a:p>
                      <a:pPr algn="ctr"/>
                      <a:r>
                        <a:rPr lang="en-US" dirty="0"/>
                        <a:t>$250</a:t>
                      </a:r>
                    </a:p>
                  </a:txBody>
                  <a:tcPr/>
                </a:tc>
                <a:tc>
                  <a:txBody>
                    <a:bodyPr/>
                    <a:lstStyle/>
                    <a:p>
                      <a:pPr algn="ctr"/>
                      <a:r>
                        <a:rPr lang="en-US" dirty="0"/>
                        <a:t>$150</a:t>
                      </a:r>
                    </a:p>
                  </a:txBody>
                  <a:tcPr/>
                </a:tc>
                <a:extLst>
                  <a:ext uri="{0D108BD9-81ED-4DB2-BD59-A6C34878D82A}">
                    <a16:rowId xmlns:a16="http://schemas.microsoft.com/office/drawing/2014/main" val="10001"/>
                  </a:ext>
                </a:extLst>
              </a:tr>
              <a:tr h="426720">
                <a:tc>
                  <a:txBody>
                    <a:bodyPr/>
                    <a:lstStyle/>
                    <a:p>
                      <a:r>
                        <a:rPr lang="en-US" dirty="0"/>
                        <a:t>Site Study</a:t>
                      </a:r>
                    </a:p>
                  </a:txBody>
                  <a:tcPr/>
                </a:tc>
                <a:tc>
                  <a:txBody>
                    <a:bodyPr/>
                    <a:lstStyle/>
                    <a:p>
                      <a:pPr algn="ctr"/>
                      <a:r>
                        <a:rPr lang="en-US" dirty="0"/>
                        <a:t>$1,500</a:t>
                      </a:r>
                    </a:p>
                  </a:txBody>
                  <a:tcPr/>
                </a:tc>
                <a:tc>
                  <a:txBody>
                    <a:bodyPr/>
                    <a:lstStyle/>
                    <a:p>
                      <a:pPr algn="ctr"/>
                      <a:r>
                        <a:rPr lang="en-US" dirty="0"/>
                        <a:t>$2,250</a:t>
                      </a:r>
                    </a:p>
                  </a:txBody>
                  <a:tcPr/>
                </a:tc>
                <a:tc>
                  <a:txBody>
                    <a:bodyPr/>
                    <a:lstStyle/>
                    <a:p>
                      <a:pPr algn="ctr"/>
                      <a:r>
                        <a:rPr lang="en-US" dirty="0"/>
                        <a:t>$3,000</a:t>
                      </a:r>
                    </a:p>
                  </a:txBody>
                  <a:tcPr/>
                </a:tc>
                <a:extLst>
                  <a:ext uri="{0D108BD9-81ED-4DB2-BD59-A6C34878D82A}">
                    <a16:rowId xmlns:a16="http://schemas.microsoft.com/office/drawing/2014/main" val="10002"/>
                  </a:ext>
                </a:extLst>
              </a:tr>
              <a:tr h="426720">
                <a:tc>
                  <a:txBody>
                    <a:bodyPr/>
                    <a:lstStyle/>
                    <a:p>
                      <a:r>
                        <a:rPr lang="en-US" dirty="0"/>
                        <a:t>Planning</a:t>
                      </a:r>
                    </a:p>
                  </a:txBody>
                  <a:tcPr/>
                </a:tc>
                <a:tc>
                  <a:txBody>
                    <a:bodyPr/>
                    <a:lstStyle/>
                    <a:p>
                      <a:pPr algn="ctr"/>
                      <a:r>
                        <a:rPr lang="en-US" dirty="0"/>
                        <a:t>$60/hour</a:t>
                      </a:r>
                    </a:p>
                  </a:txBody>
                  <a:tcPr/>
                </a:tc>
                <a:tc>
                  <a:txBody>
                    <a:bodyPr/>
                    <a:lstStyle/>
                    <a:p>
                      <a:pPr algn="ctr"/>
                      <a:r>
                        <a:rPr lang="en-US" dirty="0"/>
                        <a:t>$70/hour</a:t>
                      </a:r>
                    </a:p>
                  </a:txBody>
                  <a:tcPr/>
                </a:tc>
                <a:tc>
                  <a:txBody>
                    <a:bodyPr/>
                    <a:lstStyle/>
                    <a:p>
                      <a:pPr algn="ctr"/>
                      <a:r>
                        <a:rPr lang="en-US" dirty="0"/>
                        <a:t>$85/hour</a:t>
                      </a:r>
                    </a:p>
                  </a:txBody>
                  <a:tcPr/>
                </a:tc>
                <a:extLst>
                  <a:ext uri="{0D108BD9-81ED-4DB2-BD59-A6C34878D82A}">
                    <a16:rowId xmlns:a16="http://schemas.microsoft.com/office/drawing/2014/main" val="10003"/>
                  </a:ext>
                </a:extLst>
              </a:tr>
              <a:tr h="426720">
                <a:tc>
                  <a:txBody>
                    <a:bodyPr/>
                    <a:lstStyle/>
                    <a:p>
                      <a:r>
                        <a:rPr lang="en-US" dirty="0"/>
                        <a:t>Design</a:t>
                      </a:r>
                    </a:p>
                  </a:txBody>
                  <a:tcPr/>
                </a:tc>
                <a:tc>
                  <a:txBody>
                    <a:bodyPr/>
                    <a:lstStyle/>
                    <a:p>
                      <a:pPr algn="ctr"/>
                      <a:r>
                        <a:rPr lang="en-US" dirty="0"/>
                        <a:t>$125/hour</a:t>
                      </a:r>
                    </a:p>
                  </a:txBody>
                  <a:tcPr/>
                </a:tc>
                <a:tc>
                  <a:txBody>
                    <a:bodyPr/>
                    <a:lstStyle/>
                    <a:p>
                      <a:pPr algn="ctr"/>
                      <a:r>
                        <a:rPr lang="en-US" dirty="0"/>
                        <a:t>$150/hour</a:t>
                      </a:r>
                    </a:p>
                  </a:txBody>
                  <a:tcPr/>
                </a:tc>
                <a:tc>
                  <a:txBody>
                    <a:bodyPr/>
                    <a:lstStyle/>
                    <a:p>
                      <a:pPr algn="ctr"/>
                      <a:r>
                        <a:rPr lang="en-US" dirty="0"/>
                        <a:t>$300/hour</a:t>
                      </a:r>
                    </a:p>
                  </a:txBody>
                  <a:tcPr/>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fld id="{2185600D-5DE2-463E-9E55-613E98D878EB}" type="datetime1">
              <a:rPr lang="en-US" smtClean="0"/>
              <a:t>9/24/2019</a:t>
            </a:fld>
            <a:endParaRPr lang="en-US"/>
          </a:p>
        </p:txBody>
      </p:sp>
    </p:spTree>
    <p:extLst>
      <p:ext uri="{BB962C8B-B14F-4D97-AF65-F5344CB8AC3E}">
        <p14:creationId xmlns:p14="http://schemas.microsoft.com/office/powerpoint/2010/main" val="1312027988"/>
      </p:ext>
    </p:extLst>
  </p:cSld>
  <p:clrMapOvr>
    <a:masterClrMapping/>
  </p:clrMapOvr>
  <mc:AlternateContent xmlns:mc="http://schemas.openxmlformats.org/markup-compatibility/2006" xmlns:p14="http://schemas.microsoft.com/office/powerpoint/2010/main">
    <mc:Choice Requires="p14">
      <p:transition spd="slow" p14:dur="2000" advTm="7143"/>
    </mc:Choice>
    <mc:Fallback xmlns="">
      <p:transition spd="slow" advTm="7143"/>
    </mc:Fallback>
  </mc:AlternateContent>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0</TotalTime>
  <Words>426</Words>
  <Application>Microsoft Office PowerPoint</Application>
  <PresentationFormat>Widescreen</PresentationFormat>
  <Paragraphs>125</Paragraphs>
  <Slides>14</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0" baseType="lpstr">
      <vt:lpstr>Arial</vt:lpstr>
      <vt:lpstr>Calibri</vt:lpstr>
      <vt:lpstr>Century Schoolbook</vt:lpstr>
      <vt:lpstr>Wingdings 2</vt:lpstr>
      <vt:lpstr>View</vt:lpstr>
      <vt:lpstr>Restoration Architecture</vt:lpstr>
      <vt:lpstr>We Offer . . .</vt:lpstr>
      <vt:lpstr>What Sets Us Apart</vt:lpstr>
      <vt:lpstr>Member of American Institute of Architects</vt:lpstr>
      <vt:lpstr>Company Structure</vt:lpstr>
      <vt:lpstr>Client Breakdown</vt:lpstr>
      <vt:lpstr>You’re Part of the Process</vt:lpstr>
      <vt:lpstr>Site Study Services</vt:lpstr>
      <vt:lpstr>Planning Services Price List</vt:lpstr>
      <vt:lpstr>Take Care of Your Most Important Investment</vt:lpstr>
      <vt:lpstr>Restoration Gallery</vt:lpstr>
      <vt:lpstr>Queen Anne Style</vt:lpstr>
      <vt:lpstr>Tudor Revival Style</vt:lpstr>
      <vt:lpstr>Georgian Style</vt:lpstr>
      <vt:lpstr>Gallery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Restoration Architecture</dc:title>
  <dc:creator/>
  <cp:lastModifiedBy>Student Name</cp:lastModifiedBy>
  <cp:revision>2</cp:revision>
  <dcterms:created xsi:type="dcterms:W3CDTF">2015-10-13T13:30:48Z</dcterms:created>
  <dcterms:modified xsi:type="dcterms:W3CDTF">2019-09-25T03:30:40Z</dcterms:modified>
</cp:coreProperties>
</file>