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6" clrIdx="3"/>
  <p:cmAuthor id="5" name="Author" initials="AU" lastIdx="3" clrIdx="4">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58" d="100"/>
          <a:sy n="58"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19-09-24T21:51:47.640" idx="1">
    <p:pos x="10" y="10"/>
    <p:text>How about this rustic-looking theme?</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5" dt="2019-09-24T21:51:58.311" idx="2">
    <p:pos x="10" y="10"/>
    <p:text>I switched the columns to put breads first.</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5" dt="2019-09-24T21:52:07.054" idx="3">
    <p:pos x="10" y="10"/>
    <p:text>I added a picture for visual interest.</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5907-0049-40CC-802B-CB074C4F4DC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B2917F18-B7D3-4618-AEAC-349F5B9BC323}" type="slidenum">
              <a:rPr lang="en-US" smtClean="0"/>
              <a:t>‹#›</a:t>
            </a:fld>
            <a:endParaRPr lang="en-US"/>
          </a:p>
        </p:txBody>
      </p:sp>
    </p:spTree>
    <p:extLst>
      <p:ext uri="{BB962C8B-B14F-4D97-AF65-F5344CB8AC3E}">
        <p14:creationId xmlns:p14="http://schemas.microsoft.com/office/powerpoint/2010/main" val="173936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5907-0049-40CC-802B-CB074C4F4DC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17F18-B7D3-4618-AEAC-349F5B9BC323}" type="slidenum">
              <a:rPr lang="en-US" smtClean="0"/>
              <a:t>‹#›</a:t>
            </a:fld>
            <a:endParaRPr lang="en-US"/>
          </a:p>
        </p:txBody>
      </p:sp>
    </p:spTree>
    <p:extLst>
      <p:ext uri="{BB962C8B-B14F-4D97-AF65-F5344CB8AC3E}">
        <p14:creationId xmlns:p14="http://schemas.microsoft.com/office/powerpoint/2010/main" val="230839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5907-0049-40CC-802B-CB074C4F4DC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17F18-B7D3-4618-AEAC-349F5B9BC323}" type="slidenum">
              <a:rPr lang="en-US" smtClean="0"/>
              <a:t>‹#›</a:t>
            </a:fld>
            <a:endParaRPr lang="en-US"/>
          </a:p>
        </p:txBody>
      </p:sp>
    </p:spTree>
    <p:extLst>
      <p:ext uri="{BB962C8B-B14F-4D97-AF65-F5344CB8AC3E}">
        <p14:creationId xmlns:p14="http://schemas.microsoft.com/office/powerpoint/2010/main" val="1490985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rtlCol="0"/>
          <a:lstStyle/>
          <a:p>
            <a:r>
              <a:rPr lang="en-US"/>
              <a:t>Click to edit Master title style</a:t>
            </a:r>
          </a:p>
        </p:txBody>
      </p:sp>
      <p:sp>
        <p:nvSpPr>
          <p:cNvPr id="3" name="Rectangle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p>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C67CC6E-50D5-44F0-A37D-FD9A9C7DB1D6}" type="slidenum">
              <a:rPr lang="en-US"/>
              <a:pPr/>
              <a:t>‹#›</a:t>
            </a:fld>
            <a:endParaRPr lang="en-US"/>
          </a:p>
        </p:txBody>
      </p:sp>
    </p:spTree>
    <p:extLst>
      <p:ext uri="{BB962C8B-B14F-4D97-AF65-F5344CB8AC3E}">
        <p14:creationId xmlns:p14="http://schemas.microsoft.com/office/powerpoint/2010/main" val="322480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5907-0049-40CC-802B-CB074C4F4DC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17F18-B7D3-4618-AEAC-349F5B9BC323}" type="slidenum">
              <a:rPr lang="en-US" smtClean="0"/>
              <a:t>‹#›</a:t>
            </a:fld>
            <a:endParaRPr lang="en-US"/>
          </a:p>
        </p:txBody>
      </p:sp>
    </p:spTree>
    <p:extLst>
      <p:ext uri="{BB962C8B-B14F-4D97-AF65-F5344CB8AC3E}">
        <p14:creationId xmlns:p14="http://schemas.microsoft.com/office/powerpoint/2010/main" val="231539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95B5907-0049-40CC-802B-CB074C4F4DC4}" type="datetimeFigureOut">
              <a:rPr lang="en-US" smtClean="0"/>
              <a:t>9/24/2019</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B2917F18-B7D3-4618-AEAC-349F5B9BC323}" type="slidenum">
              <a:rPr lang="en-US" smtClean="0"/>
              <a:t>‹#›</a:t>
            </a:fld>
            <a:endParaRPr lang="en-US"/>
          </a:p>
        </p:txBody>
      </p:sp>
    </p:spTree>
    <p:extLst>
      <p:ext uri="{BB962C8B-B14F-4D97-AF65-F5344CB8AC3E}">
        <p14:creationId xmlns:p14="http://schemas.microsoft.com/office/powerpoint/2010/main" val="2172079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5907-0049-40CC-802B-CB074C4F4DC4}"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17F18-B7D3-4618-AEAC-349F5B9BC323}" type="slidenum">
              <a:rPr lang="en-US" smtClean="0"/>
              <a:t>‹#›</a:t>
            </a:fld>
            <a:endParaRPr lang="en-US"/>
          </a:p>
        </p:txBody>
      </p:sp>
    </p:spTree>
    <p:extLst>
      <p:ext uri="{BB962C8B-B14F-4D97-AF65-F5344CB8AC3E}">
        <p14:creationId xmlns:p14="http://schemas.microsoft.com/office/powerpoint/2010/main" val="60585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5907-0049-40CC-802B-CB074C4F4DC4}"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917F18-B7D3-4618-AEAC-349F5B9BC323}" type="slidenum">
              <a:rPr lang="en-US" smtClean="0"/>
              <a:t>‹#›</a:t>
            </a:fld>
            <a:endParaRPr lang="en-US"/>
          </a:p>
        </p:txBody>
      </p:sp>
    </p:spTree>
    <p:extLst>
      <p:ext uri="{BB962C8B-B14F-4D97-AF65-F5344CB8AC3E}">
        <p14:creationId xmlns:p14="http://schemas.microsoft.com/office/powerpoint/2010/main" val="250589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5907-0049-40CC-802B-CB074C4F4DC4}"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917F18-B7D3-4618-AEAC-349F5B9BC323}" type="slidenum">
              <a:rPr lang="en-US" smtClean="0"/>
              <a:t>‹#›</a:t>
            </a:fld>
            <a:endParaRPr lang="en-US"/>
          </a:p>
        </p:txBody>
      </p:sp>
    </p:spTree>
    <p:extLst>
      <p:ext uri="{BB962C8B-B14F-4D97-AF65-F5344CB8AC3E}">
        <p14:creationId xmlns:p14="http://schemas.microsoft.com/office/powerpoint/2010/main" val="159557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5907-0049-40CC-802B-CB074C4F4DC4}"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917F18-B7D3-4618-AEAC-349F5B9BC323}" type="slidenum">
              <a:rPr lang="en-US" smtClean="0"/>
              <a:t>‹#›</a:t>
            </a:fld>
            <a:endParaRPr lang="en-US"/>
          </a:p>
        </p:txBody>
      </p:sp>
    </p:spTree>
    <p:extLst>
      <p:ext uri="{BB962C8B-B14F-4D97-AF65-F5344CB8AC3E}">
        <p14:creationId xmlns:p14="http://schemas.microsoft.com/office/powerpoint/2010/main" val="33614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5907-0049-40CC-802B-CB074C4F4DC4}"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2917F18-B7D3-4618-AEAC-349F5B9BC323}" type="slidenum">
              <a:rPr lang="en-US" smtClean="0"/>
              <a:t>‹#›</a:t>
            </a:fld>
            <a:endParaRPr lang="en-US"/>
          </a:p>
        </p:txBody>
      </p:sp>
    </p:spTree>
    <p:extLst>
      <p:ext uri="{BB962C8B-B14F-4D97-AF65-F5344CB8AC3E}">
        <p14:creationId xmlns:p14="http://schemas.microsoft.com/office/powerpoint/2010/main" val="170538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5907-0049-40CC-802B-CB074C4F4DC4}" type="datetimeFigureOut">
              <a:rPr lang="en-US" smtClean="0"/>
              <a:t>9/24/2019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2917F18-B7D3-4618-AEAC-349F5B9BC323}" type="slidenum">
              <a:rPr lang="en-US" smtClean="0"/>
              <a:t>‹#›</a:t>
            </a:fld>
            <a:endParaRPr lang="en-US"/>
          </a:p>
        </p:txBody>
      </p:sp>
    </p:spTree>
    <p:extLst>
      <p:ext uri="{BB962C8B-B14F-4D97-AF65-F5344CB8AC3E}">
        <p14:creationId xmlns:p14="http://schemas.microsoft.com/office/powerpoint/2010/main" val="1243489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95B5907-0049-40CC-802B-CB074C4F4DC4}" type="datetimeFigureOut">
              <a:rPr lang="en-US" smtClean="0"/>
              <a:t>9/24/2019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B2917F18-B7D3-4618-AEAC-349F5B9BC323}" type="slidenum">
              <a:rPr lang="en-US" smtClean="0"/>
              <a:t>‹#›</a:t>
            </a:fld>
            <a:endParaRPr lang="en-US"/>
          </a:p>
        </p:txBody>
      </p:sp>
    </p:spTree>
    <p:extLst>
      <p:ext uri="{BB962C8B-B14F-4D97-AF65-F5344CB8AC3E}">
        <p14:creationId xmlns:p14="http://schemas.microsoft.com/office/powerpoint/2010/main" val="151217559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Whole Grains Bread</a:t>
            </a:r>
          </a:p>
        </p:txBody>
      </p:sp>
      <p:sp>
        <p:nvSpPr>
          <p:cNvPr id="2051" name="Rectangle 3"/>
          <p:cNvSpPr>
            <a:spLocks noGrp="1" noChangeArrowheads="1"/>
          </p:cNvSpPr>
          <p:nvPr>
            <p:ph type="subTitle" idx="1"/>
          </p:nvPr>
        </p:nvSpPr>
        <p:spPr/>
        <p:txBody>
          <a:bodyPr/>
          <a:lstStyle/>
          <a:p>
            <a:r>
              <a:rPr lang="en-US"/>
              <a:t>FRESH TO YOU EVERY DAY</a:t>
            </a:r>
            <a:endParaRPr lang="en-US" dirty="0"/>
          </a:p>
        </p:txBody>
      </p:sp>
    </p:spTree>
    <p:extLst>
      <p:ext uri="{BB962C8B-B14F-4D97-AF65-F5344CB8AC3E}">
        <p14:creationId xmlns:p14="http://schemas.microsoft.com/office/powerpoint/2010/main" val="314550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A Selection of Baked Goods</a:t>
            </a:r>
            <a:endParaRPr lang="en-US" dirty="0"/>
          </a:p>
        </p:txBody>
      </p:sp>
      <p:sp>
        <p:nvSpPr>
          <p:cNvPr id="4099" name="Rectangle 3"/>
          <p:cNvSpPr>
            <a:spLocks noGrp="1" noChangeArrowheads="1"/>
          </p:cNvSpPr>
          <p:nvPr>
            <p:ph sz="half" idx="1"/>
          </p:nvPr>
        </p:nvSpPr>
        <p:spPr/>
        <p:txBody>
          <a:bodyPr>
            <a:normAutofit/>
          </a:bodyPr>
          <a:lstStyle/>
          <a:p>
            <a:r>
              <a:rPr lang="en-US" dirty="0"/>
              <a:t>Breads</a:t>
            </a:r>
          </a:p>
          <a:p>
            <a:r>
              <a:rPr lang="en-US" dirty="0"/>
              <a:t>Croissants</a:t>
            </a:r>
          </a:p>
          <a:p>
            <a:r>
              <a:rPr lang="en-US" dirty="0"/>
              <a:t>Bagels</a:t>
            </a:r>
          </a:p>
          <a:p>
            <a:r>
              <a:rPr lang="en-US" dirty="0"/>
              <a:t>Muffins</a:t>
            </a:r>
          </a:p>
          <a:p>
            <a:r>
              <a:rPr lang="en-US" dirty="0"/>
              <a:t>Rolls</a:t>
            </a:r>
          </a:p>
          <a:p>
            <a:endParaRPr lang="en-US" dirty="0"/>
          </a:p>
        </p:txBody>
      </p:sp>
      <p:sp>
        <p:nvSpPr>
          <p:cNvPr id="2" name="Content Placeholder 1"/>
          <p:cNvSpPr>
            <a:spLocks noGrp="1"/>
          </p:cNvSpPr>
          <p:nvPr>
            <p:ph sz="half" idx="2"/>
          </p:nvPr>
        </p:nvSpPr>
        <p:spPr/>
        <p:txBody>
          <a:bodyPr>
            <a:normAutofit/>
          </a:bodyPr>
          <a:lstStyle/>
          <a:p>
            <a:r>
              <a:rPr lang="en-US" dirty="0"/>
              <a:t>Pies</a:t>
            </a:r>
          </a:p>
          <a:p>
            <a:r>
              <a:rPr lang="en-US" dirty="0"/>
              <a:t>Tarts</a:t>
            </a:r>
          </a:p>
          <a:p>
            <a:r>
              <a:rPr lang="en-US" dirty="0"/>
              <a:t>Pastries</a:t>
            </a:r>
          </a:p>
          <a:p>
            <a:r>
              <a:rPr lang="en-US" dirty="0"/>
              <a:t>Cookies</a:t>
            </a:r>
          </a:p>
          <a:p>
            <a:r>
              <a:rPr lang="en-US" dirty="0"/>
              <a:t>Cakes</a:t>
            </a:r>
          </a:p>
          <a:p>
            <a:endParaRPr lang="en-US" dirty="0"/>
          </a:p>
          <a:p>
            <a:endParaRPr lang="en-US" dirty="0"/>
          </a:p>
        </p:txBody>
      </p:sp>
    </p:spTree>
    <p:extLst>
      <p:ext uri="{BB962C8B-B14F-4D97-AF65-F5344CB8AC3E}">
        <p14:creationId xmlns:p14="http://schemas.microsoft.com/office/powerpoint/2010/main" val="224014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Café Branches Around the West</a:t>
            </a:r>
            <a:endParaRPr lang="en-US" dirty="0"/>
          </a:p>
        </p:txBody>
      </p:sp>
      <p:sp>
        <p:nvSpPr>
          <p:cNvPr id="7171" name="Rectangle 3"/>
          <p:cNvSpPr>
            <a:spLocks noGrp="1" noChangeArrowheads="1"/>
          </p:cNvSpPr>
          <p:nvPr>
            <p:ph type="body" idx="1"/>
          </p:nvPr>
        </p:nvSpPr>
        <p:spPr/>
        <p:txBody>
          <a:bodyPr/>
          <a:lstStyle/>
          <a:p>
            <a:r>
              <a:rPr lang="en-US"/>
              <a:t>Offering a wide range of soups, sandwiches, and salads</a:t>
            </a:r>
          </a:p>
          <a:p>
            <a:r>
              <a:rPr lang="en-US"/>
              <a:t>Open every day from 7:00 a.m. to 9:00 p.m.</a:t>
            </a:r>
            <a:endParaRPr lang="en-US" dirty="0"/>
          </a:p>
        </p:txBody>
      </p:sp>
    </p:spTree>
    <p:extLst>
      <p:ext uri="{BB962C8B-B14F-4D97-AF65-F5344CB8AC3E}">
        <p14:creationId xmlns:p14="http://schemas.microsoft.com/office/powerpoint/2010/main" val="118415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Top Four Reasons to Buy from Us</a:t>
            </a:r>
            <a:endParaRPr lang="en-US" dirty="0"/>
          </a:p>
        </p:txBody>
      </p:sp>
      <p:sp>
        <p:nvSpPr>
          <p:cNvPr id="9219" name="Rectangle 3"/>
          <p:cNvSpPr>
            <a:spLocks noGrp="1" noChangeArrowheads="1"/>
          </p:cNvSpPr>
          <p:nvPr>
            <p:ph type="body" idx="1"/>
          </p:nvPr>
        </p:nvSpPr>
        <p:spPr/>
        <p:txBody>
          <a:bodyPr/>
          <a:lstStyle/>
          <a:p>
            <a:pPr marL="457200" indent="-457200">
              <a:buFont typeface="+mj-lt"/>
              <a:buAutoNum type="arabicPeriod"/>
            </a:pPr>
            <a:r>
              <a:rPr lang="en-US" dirty="0"/>
              <a:t>Quality</a:t>
            </a:r>
          </a:p>
          <a:p>
            <a:pPr marL="457200" indent="-457200">
              <a:buFont typeface="+mj-lt"/>
              <a:buAutoNum type="arabicPeriod"/>
            </a:pPr>
            <a:r>
              <a:rPr lang="en-US" dirty="0"/>
              <a:t>Service</a:t>
            </a:r>
          </a:p>
          <a:p>
            <a:pPr marL="457200" indent="-457200">
              <a:buFont typeface="+mj-lt"/>
              <a:buAutoNum type="arabicPeriod"/>
            </a:pPr>
            <a:r>
              <a:rPr lang="en-US" dirty="0"/>
              <a:t>Freshness</a:t>
            </a:r>
          </a:p>
          <a:p>
            <a:pPr marL="457200" indent="-457200">
              <a:buFont typeface="+mj-lt"/>
              <a:buAutoNum type="arabicPeriod"/>
            </a:pPr>
            <a:r>
              <a:rPr lang="en-US" dirty="0"/>
              <a:t>Value</a:t>
            </a:r>
          </a:p>
        </p:txBody>
      </p:sp>
    </p:spTree>
    <p:extLst>
      <p:ext uri="{BB962C8B-B14F-4D97-AF65-F5344CB8AC3E}">
        <p14:creationId xmlns:p14="http://schemas.microsoft.com/office/powerpoint/2010/main" val="1047274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Fresh Is Best!</a:t>
            </a:r>
            <a:endParaRPr lang="en-US" dirty="0"/>
          </a:p>
        </p:txBody>
      </p:sp>
      <p:sp>
        <p:nvSpPr>
          <p:cNvPr id="11267" name="Rectangle 3"/>
          <p:cNvSpPr>
            <a:spLocks noGrp="1" noChangeArrowheads="1"/>
          </p:cNvSpPr>
          <p:nvPr>
            <p:ph sz="half" idx="1"/>
          </p:nvPr>
        </p:nvSpPr>
        <p:spPr/>
        <p:txBody>
          <a:bodyPr>
            <a:normAutofit/>
          </a:bodyPr>
          <a:lstStyle/>
          <a:p>
            <a:r>
              <a:rPr lang="en-US" dirty="0"/>
              <a:t>Local and imported cheeses</a:t>
            </a:r>
          </a:p>
          <a:p>
            <a:r>
              <a:rPr lang="en-US" dirty="0"/>
              <a:t>Fair trade coffee and chocolate</a:t>
            </a:r>
          </a:p>
          <a:p>
            <a:r>
              <a:rPr lang="en-US" dirty="0"/>
              <a:t>Certified organic fruits and vegetables</a:t>
            </a:r>
          </a:p>
          <a:p>
            <a:r>
              <a:rPr lang="en-US" dirty="0"/>
              <a:t>Gourmet sea salt</a:t>
            </a:r>
          </a:p>
          <a:p>
            <a:r>
              <a:rPr lang="en-US" dirty="0"/>
              <a:t>Locally grown herbs</a:t>
            </a:r>
          </a:p>
        </p:txBody>
      </p:sp>
      <p:sp>
        <p:nvSpPr>
          <p:cNvPr id="2" name="Content Placeholder 1"/>
          <p:cNvSpPr>
            <a:spLocks noGrp="1"/>
          </p:cNvSpPr>
          <p:nvPr>
            <p:ph sz="half" idx="2"/>
          </p:nvPr>
        </p:nvSpPr>
        <p:spPr/>
        <p:txBody>
          <a:bodyPr>
            <a:normAutofit/>
          </a:bodyPr>
          <a:lstStyle/>
          <a:p>
            <a:r>
              <a:rPr lang="en-US" dirty="0"/>
              <a:t>Whole grain flours</a:t>
            </a:r>
          </a:p>
          <a:p>
            <a:r>
              <a:rPr lang="en-US" dirty="0"/>
              <a:t>Fresh creamery butter</a:t>
            </a:r>
          </a:p>
          <a:p>
            <a:r>
              <a:rPr lang="en-US" dirty="0"/>
              <a:t>Free range eggs</a:t>
            </a:r>
          </a:p>
          <a:p>
            <a:r>
              <a:rPr lang="en-US" dirty="0" err="1"/>
              <a:t>Turbinado</a:t>
            </a:r>
            <a:r>
              <a:rPr lang="en-US" dirty="0"/>
              <a:t> sugar</a:t>
            </a:r>
          </a:p>
          <a:p>
            <a:r>
              <a:rPr lang="en-US" dirty="0"/>
              <a:t>Locally produced honey</a:t>
            </a:r>
          </a:p>
          <a:p>
            <a:endParaRPr lang="en-US" dirty="0"/>
          </a:p>
        </p:txBody>
      </p:sp>
    </p:spTree>
    <p:extLst>
      <p:ext uri="{BB962C8B-B14F-4D97-AF65-F5344CB8AC3E}">
        <p14:creationId xmlns:p14="http://schemas.microsoft.com/office/powerpoint/2010/main" val="35911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Whole Grains Make Great Food!</a:t>
            </a:r>
          </a:p>
        </p:txBody>
      </p:sp>
      <p:sp>
        <p:nvSpPr>
          <p:cNvPr id="4" name="Content Placeholder 3"/>
          <p:cNvSpPr>
            <a:spLocks noGrp="1"/>
          </p:cNvSpPr>
          <p:nvPr>
            <p:ph sz="half" idx="1"/>
          </p:nvPr>
        </p:nvSpPr>
        <p:spPr/>
        <p:txBody>
          <a:bodyPr/>
          <a:lstStyle/>
          <a:p>
            <a:r>
              <a:rPr lang="en-US" dirty="0"/>
              <a:t>Great food starts with great ingredients. At Whole Grains Bread, we try to incorporate the finest, freshest ingredients to ensure quality products. You’ll taste the difference when you buy Whole Grains!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8518" y="2194560"/>
            <a:ext cx="4390750" cy="2945476"/>
          </a:xfrm>
          <a:prstGeom prst="rect">
            <a:avLst/>
          </a:prstGeom>
        </p:spPr>
      </p:pic>
    </p:spTree>
    <p:extLst>
      <p:ext uri="{BB962C8B-B14F-4D97-AF65-F5344CB8AC3E}">
        <p14:creationId xmlns:p14="http://schemas.microsoft.com/office/powerpoint/2010/main" val="2633095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0</TotalTime>
  <Words>145</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Rockwell</vt:lpstr>
      <vt:lpstr>Rockwell Condensed</vt:lpstr>
      <vt:lpstr>Wingdings</vt:lpstr>
      <vt:lpstr>Wood Type</vt:lpstr>
      <vt:lpstr>Whole Grains Bread</vt:lpstr>
      <vt:lpstr>A Selection of Baked Goods</vt:lpstr>
      <vt:lpstr>Café Branches Around the West</vt:lpstr>
      <vt:lpstr>Top Four Reasons to Buy from Us</vt:lpstr>
      <vt:lpstr>Fresh Is Best!</vt:lpstr>
      <vt:lpstr>Whole Grains Make Great Food!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 Grains Bread</dc:title>
  <dc:creator/>
  <cp:lastModifiedBy>Author</cp:lastModifiedBy>
  <cp:revision>3</cp:revision>
  <dcterms:created xsi:type="dcterms:W3CDTF">2015-10-13T18:24:24Z</dcterms:created>
  <dcterms:modified xsi:type="dcterms:W3CDTF">2019-09-25T04:52:14Z</dcterms:modified>
</cp:coreProperties>
</file>