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6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2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77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86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2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1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3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3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7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8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4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03664B-3D0D-44B8-BC28-E0E6BA473DAB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CB7EF4-70DE-43EA-A059-151DF1F62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Voyager Travel Adventures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Everywhere You Want to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6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Trip for Every Traveler</a:t>
            </a:r>
          </a:p>
          <a:p>
            <a:r>
              <a:rPr lang="en-US" dirty="0"/>
              <a:t>Cruise Deals for Spring</a:t>
            </a:r>
          </a:p>
          <a:p>
            <a:r>
              <a:rPr lang="en-US" dirty="0"/>
              <a:t>Spring Travel Specials</a:t>
            </a:r>
          </a:p>
          <a:p>
            <a:r>
              <a:rPr lang="en-US" dirty="0"/>
              <a:t>Adventure Travel Packages</a:t>
            </a:r>
          </a:p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82387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Trip for Every Traveler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Packages for corporate clients</a:t>
            </a:r>
          </a:p>
          <a:p>
            <a:r>
              <a:rPr lang="en-US"/>
              <a:t>Customized tours for clubs or organizations</a:t>
            </a:r>
          </a:p>
          <a:p>
            <a:r>
              <a:rPr lang="en-US"/>
              <a:t>Specialty tours for 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7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Cruise Deals for Spring</a:t>
            </a:r>
          </a:p>
        </p:txBody>
      </p:sp>
    </p:spTree>
    <p:extLst>
      <p:ext uri="{BB962C8B-B14F-4D97-AF65-F5344CB8AC3E}">
        <p14:creationId xmlns:p14="http://schemas.microsoft.com/office/powerpoint/2010/main" val="92013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Spring Travel Specials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3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Adventure Travel Packages</a:t>
            </a:r>
          </a:p>
        </p:txBody>
      </p:sp>
    </p:spTree>
    <p:extLst>
      <p:ext uri="{BB962C8B-B14F-4D97-AF65-F5344CB8AC3E}">
        <p14:creationId xmlns:p14="http://schemas.microsoft.com/office/powerpoint/2010/main" val="113117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Your Destination Duration</a:t>
            </a:r>
          </a:p>
        </p:txBody>
      </p:sp>
    </p:spTree>
    <p:extLst>
      <p:ext uri="{BB962C8B-B14F-4D97-AF65-F5344CB8AC3E}">
        <p14:creationId xmlns:p14="http://schemas.microsoft.com/office/powerpoint/2010/main" val="345887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Information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</a:t>
            </a:r>
          </a:p>
          <a:p>
            <a:pPr lvl="1"/>
            <a:r>
              <a:rPr lang="en-US" dirty="0"/>
              <a:t>450 Ormond Street – Clifton, OH – 45220</a:t>
            </a:r>
          </a:p>
          <a:p>
            <a:r>
              <a:rPr lang="en-US" dirty="0"/>
              <a:t>Phone</a:t>
            </a:r>
          </a:p>
          <a:p>
            <a:pPr lvl="1"/>
            <a:r>
              <a:rPr lang="en-US" dirty="0"/>
              <a:t>(513) 555-5678</a:t>
            </a:r>
          </a:p>
          <a:p>
            <a:r>
              <a:rPr lang="en-US" dirty="0"/>
              <a:t>E-mail</a:t>
            </a:r>
          </a:p>
          <a:p>
            <a:r>
              <a:rPr lang="en-US"/>
              <a:t>Web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61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0</TotalTime>
  <Words>79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Voyager Travel Adventures</vt:lpstr>
      <vt:lpstr>Contents</vt:lpstr>
      <vt:lpstr>A Trip for Every Traveler</vt:lpstr>
      <vt:lpstr>Cruise Deals for Spring</vt:lpstr>
      <vt:lpstr>Spring Travel Specials</vt:lpstr>
      <vt:lpstr>Adventure Travel Packages</vt:lpstr>
      <vt:lpstr>Pick Your Destination Duration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2015-10-12T18:44:12Z</dcterms:created>
  <dcterms:modified xsi:type="dcterms:W3CDTF">2019-09-23T10:41:38Z</dcterms:modified>
</cp:coreProperties>
</file>