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8" d="100"/>
          <a:sy n="68"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E1AA9064-2F45-4FB3-BDE2-4F1926B0BA59}" type="datetimeFigureOut">
              <a:rPr lang="en-US" smtClean="0"/>
              <a:t>9/7/2019</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14F5BDFF-405C-4C65-86EF-55306B63A6C9}" type="slidenum">
              <a:rPr lang="en-US" smtClean="0"/>
              <a:t>‹#›</a:t>
            </a:fld>
            <a:endParaRPr lang="en-US"/>
          </a:p>
        </p:txBody>
      </p:sp>
    </p:spTree>
    <p:extLst>
      <p:ext uri="{BB962C8B-B14F-4D97-AF65-F5344CB8AC3E}">
        <p14:creationId xmlns:p14="http://schemas.microsoft.com/office/powerpoint/2010/main" val="172595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A9064-2F45-4FB3-BDE2-4F1926B0BA59}"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5BDFF-405C-4C65-86EF-55306B63A6C9}" type="slidenum">
              <a:rPr lang="en-US" smtClean="0"/>
              <a:t>‹#›</a:t>
            </a:fld>
            <a:endParaRPr lang="en-US"/>
          </a:p>
        </p:txBody>
      </p:sp>
    </p:spTree>
    <p:extLst>
      <p:ext uri="{BB962C8B-B14F-4D97-AF65-F5344CB8AC3E}">
        <p14:creationId xmlns:p14="http://schemas.microsoft.com/office/powerpoint/2010/main" val="225046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A9064-2F45-4FB3-BDE2-4F1926B0BA59}"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5BDFF-405C-4C65-86EF-55306B63A6C9}" type="slidenum">
              <a:rPr lang="en-US" smtClean="0"/>
              <a:t>‹#›</a:t>
            </a:fld>
            <a:endParaRPr lang="en-US"/>
          </a:p>
        </p:txBody>
      </p:sp>
    </p:spTree>
    <p:extLst>
      <p:ext uri="{BB962C8B-B14F-4D97-AF65-F5344CB8AC3E}">
        <p14:creationId xmlns:p14="http://schemas.microsoft.com/office/powerpoint/2010/main" val="3480991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A9064-2F45-4FB3-BDE2-4F1926B0BA59}"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5BDFF-405C-4C65-86EF-55306B63A6C9}" type="slidenum">
              <a:rPr lang="en-US" smtClean="0"/>
              <a:t>‹#›</a:t>
            </a:fld>
            <a:endParaRPr lang="en-US"/>
          </a:p>
        </p:txBody>
      </p:sp>
    </p:spTree>
    <p:extLst>
      <p:ext uri="{BB962C8B-B14F-4D97-AF65-F5344CB8AC3E}">
        <p14:creationId xmlns:p14="http://schemas.microsoft.com/office/powerpoint/2010/main" val="389027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AA9064-2F45-4FB3-BDE2-4F1926B0BA59}"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F5BDFF-405C-4C65-86EF-55306B63A6C9}" type="slidenum">
              <a:rPr lang="en-US" smtClean="0"/>
              <a:t>‹#›</a:t>
            </a:fld>
            <a:endParaRPr lang="en-US"/>
          </a:p>
        </p:txBody>
      </p:sp>
    </p:spTree>
    <p:extLst>
      <p:ext uri="{BB962C8B-B14F-4D97-AF65-F5344CB8AC3E}">
        <p14:creationId xmlns:p14="http://schemas.microsoft.com/office/powerpoint/2010/main" val="1395139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AA9064-2F45-4FB3-BDE2-4F1926B0BA59}" type="datetimeFigureOut">
              <a:rPr lang="en-US" smtClean="0"/>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F5BDFF-405C-4C65-86EF-55306B63A6C9}" type="slidenum">
              <a:rPr lang="en-US" smtClean="0"/>
              <a:t>‹#›</a:t>
            </a:fld>
            <a:endParaRPr lang="en-US"/>
          </a:p>
        </p:txBody>
      </p:sp>
    </p:spTree>
    <p:extLst>
      <p:ext uri="{BB962C8B-B14F-4D97-AF65-F5344CB8AC3E}">
        <p14:creationId xmlns:p14="http://schemas.microsoft.com/office/powerpoint/2010/main" val="365363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AA9064-2F45-4FB3-BDE2-4F1926B0BA59}" type="datetimeFigureOut">
              <a:rPr lang="en-US" smtClean="0"/>
              <a:t>9/7/2019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F5BDFF-405C-4C65-86EF-55306B63A6C9}" type="slidenum">
              <a:rPr lang="en-US" smtClean="0"/>
              <a:t>‹#›</a:t>
            </a:fld>
            <a:endParaRPr lang="en-US"/>
          </a:p>
        </p:txBody>
      </p:sp>
    </p:spTree>
    <p:extLst>
      <p:ext uri="{BB962C8B-B14F-4D97-AF65-F5344CB8AC3E}">
        <p14:creationId xmlns:p14="http://schemas.microsoft.com/office/powerpoint/2010/main" val="4000877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AA9064-2F45-4FB3-BDE2-4F1926B0BA59}" type="datetimeFigureOut">
              <a:rPr lang="en-US" smtClean="0"/>
              <a:t>9/7/2019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F5BDFF-405C-4C65-86EF-55306B63A6C9}" type="slidenum">
              <a:rPr lang="en-US" smtClean="0"/>
              <a:t>‹#›</a:t>
            </a:fld>
            <a:endParaRPr lang="en-US"/>
          </a:p>
        </p:txBody>
      </p:sp>
    </p:spTree>
    <p:extLst>
      <p:ext uri="{BB962C8B-B14F-4D97-AF65-F5344CB8AC3E}">
        <p14:creationId xmlns:p14="http://schemas.microsoft.com/office/powerpoint/2010/main" val="3539271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A9064-2F45-4FB3-BDE2-4F1926B0BA59}" type="datetimeFigureOut">
              <a:rPr lang="en-US" smtClean="0"/>
              <a:t>9/7/2019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F5BDFF-405C-4C65-86EF-55306B63A6C9}" type="slidenum">
              <a:rPr lang="en-US" smtClean="0"/>
              <a:t>‹#›</a:t>
            </a:fld>
            <a:endParaRPr lang="en-US"/>
          </a:p>
        </p:txBody>
      </p:sp>
    </p:spTree>
    <p:extLst>
      <p:ext uri="{BB962C8B-B14F-4D97-AF65-F5344CB8AC3E}">
        <p14:creationId xmlns:p14="http://schemas.microsoft.com/office/powerpoint/2010/main" val="1823225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E1AA9064-2F45-4FB3-BDE2-4F1926B0BA59}" type="datetimeFigureOut">
              <a:rPr lang="en-US" smtClean="0"/>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14F5BDFF-405C-4C65-86EF-55306B63A6C9}" type="slidenum">
              <a:rPr lang="en-US" smtClean="0"/>
              <a:t>‹#›</a:t>
            </a:fld>
            <a:endParaRPr lang="en-US"/>
          </a:p>
        </p:txBody>
      </p:sp>
    </p:spTree>
    <p:extLst>
      <p:ext uri="{BB962C8B-B14F-4D97-AF65-F5344CB8AC3E}">
        <p14:creationId xmlns:p14="http://schemas.microsoft.com/office/powerpoint/2010/main" val="2108213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E1AA9064-2F45-4FB3-BDE2-4F1926B0BA59}" type="datetimeFigureOut">
              <a:rPr lang="en-US" smtClean="0"/>
              <a:t>9/7/2019</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14F5BDFF-405C-4C65-86EF-55306B63A6C9}" type="slidenum">
              <a:rPr lang="en-US" smtClean="0"/>
              <a:t>‹#›</a:t>
            </a:fld>
            <a:endParaRPr lang="en-US"/>
          </a:p>
        </p:txBody>
      </p:sp>
    </p:spTree>
    <p:extLst>
      <p:ext uri="{BB962C8B-B14F-4D97-AF65-F5344CB8AC3E}">
        <p14:creationId xmlns:p14="http://schemas.microsoft.com/office/powerpoint/2010/main" val="129051248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219505"/>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315462"/>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E1AA9064-2F45-4FB3-BDE2-4F1926B0BA59}" type="datetimeFigureOut">
              <a:rPr lang="en-US" smtClean="0"/>
              <a:t>9/7/2019</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9462654" y="6331527"/>
            <a:ext cx="2227351" cy="443144"/>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14F5BDFF-405C-4C65-86EF-55306B63A6C9}" type="slidenum">
              <a:rPr lang="en-US" smtClean="0"/>
              <a:t>‹#›</a:t>
            </a:fld>
            <a:endParaRPr lang="en-US" dirty="0"/>
          </a:p>
        </p:txBody>
      </p:sp>
    </p:spTree>
    <p:extLst>
      <p:ext uri="{BB962C8B-B14F-4D97-AF65-F5344CB8AC3E}">
        <p14:creationId xmlns:p14="http://schemas.microsoft.com/office/powerpoint/2010/main" val="38174863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Campus Recreation Center</a:t>
            </a:r>
            <a:endParaRPr lang="en-US" dirty="0"/>
          </a:p>
        </p:txBody>
      </p:sp>
      <p:sp>
        <p:nvSpPr>
          <p:cNvPr id="3" name="Subtitle 2"/>
          <p:cNvSpPr>
            <a:spLocks noGrp="1"/>
          </p:cNvSpPr>
          <p:nvPr>
            <p:ph type="subTitle" idx="1"/>
          </p:nvPr>
        </p:nvSpPr>
        <p:spPr/>
        <p:txBody>
          <a:bodyPr/>
          <a:lstStyle/>
          <a:p>
            <a:r>
              <a:rPr lang="en-US"/>
              <a:t>Aquatics Program Planning</a:t>
            </a:r>
            <a:endParaRPr lang="en-US" dirty="0"/>
          </a:p>
        </p:txBody>
      </p:sp>
    </p:spTree>
    <p:extLst>
      <p:ext uri="{BB962C8B-B14F-4D97-AF65-F5344CB8AC3E}">
        <p14:creationId xmlns:p14="http://schemas.microsoft.com/office/powerpoint/2010/main" val="1444485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FA0B21-63E4-47AB-9941-CB45CDC2C278}"/>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9D83525C-0536-4233-94E0-971ADFC4DCE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601950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Issue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02919" y="2251043"/>
            <a:ext cx="3657600" cy="2429458"/>
          </a:xfrm>
          <a:prstGeom prst="rect">
            <a:avLst/>
          </a:prstGeom>
          <a:noFill/>
          <a:effectLst>
            <a:outerShdw blurRad="50800" dist="38100" dir="2700000" algn="tl" rotWithShape="0">
              <a:prstClr val="black">
                <a:alpha val="40000"/>
              </a:prstClr>
            </a:outerShdw>
          </a:effectLst>
        </p:spPr>
      </p:pic>
      <p:sp>
        <p:nvSpPr>
          <p:cNvPr id="7" name="TextBox 6"/>
          <p:cNvSpPr txBox="1"/>
          <p:nvPr/>
        </p:nvSpPr>
        <p:spPr>
          <a:xfrm>
            <a:off x="5378003" y="2243397"/>
            <a:ext cx="5092522" cy="2308324"/>
          </a:xfrm>
          <a:prstGeom prst="rect">
            <a:avLst/>
          </a:prstGeom>
        </p:spPr>
        <p:style>
          <a:lnRef idx="0">
            <a:schemeClr val="accent1"/>
          </a:lnRef>
          <a:fillRef idx="3">
            <a:schemeClr val="accent1"/>
          </a:fillRef>
          <a:effectRef idx="3">
            <a:schemeClr val="accent1"/>
          </a:effectRef>
          <a:fontRef idx="minor">
            <a:schemeClr val="lt1"/>
          </a:fontRef>
        </p:style>
        <p:txBody>
          <a:bodyPr wrap="square" lIns="182880" rIns="182880" numCol="2" spcCol="182880" rtlCol="0">
            <a:spAutoFit/>
          </a:bodyPr>
          <a:lstStyle/>
          <a:p>
            <a:r>
              <a:rPr lang="en-US" sz="1600" dirty="0"/>
              <a:t>The </a:t>
            </a:r>
            <a:r>
              <a:rPr lang="en-US" sz="1600" dirty="0" err="1"/>
              <a:t>Bédard</a:t>
            </a:r>
            <a:r>
              <a:rPr lang="en-US" sz="1600" dirty="0"/>
              <a:t> Aquatics Center at CRC has an Olympic-sized pool that is primarily used in the winter by the swimming and diving team. The rest of the year, it is almost empty seven days a week—except for the occasional lonely lap swimmer or students taking required physical education courses. How can we market this facility to students, faculty and staff, alumni, and community members to keep it busier? </a:t>
            </a:r>
          </a:p>
        </p:txBody>
      </p:sp>
    </p:spTree>
    <p:extLst>
      <p:ext uri="{BB962C8B-B14F-4D97-AF65-F5344CB8AC3E}">
        <p14:creationId xmlns:p14="http://schemas.microsoft.com/office/powerpoint/2010/main" val="1586026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56773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Logo</a:t>
            </a:r>
          </a:p>
        </p:txBody>
      </p:sp>
      <p:sp>
        <p:nvSpPr>
          <p:cNvPr id="3" name="Rectangle 2"/>
          <p:cNvSpPr/>
          <p:nvPr/>
        </p:nvSpPr>
        <p:spPr>
          <a:xfrm>
            <a:off x="2764800" y="2967335"/>
            <a:ext cx="6662401" cy="923330"/>
          </a:xfrm>
          <a:prstGeom prst="rect">
            <a:avLst/>
          </a:prstGeom>
          <a:noFill/>
        </p:spPr>
        <p:txBody>
          <a:bodyPr wrap="none" lIns="91440" tIns="45720" rIns="91440" bIns="45720" numCol="1">
            <a:prstTxWarp prst="textWave1">
              <a:avLst/>
            </a:prstTxWarp>
            <a:spAutoFit/>
          </a:bodyPr>
          <a:lstStyle/>
          <a:p>
            <a:pPr algn="ctr"/>
            <a:r>
              <a:rPr lang="en-US" sz="5400" b="1" cap="all" dirty="0">
                <a:ln w="9000" cmpd="sng">
                  <a:solidFill>
                    <a:schemeClr val="accent1">
                      <a:lumMod val="60000"/>
                      <a:lumOff val="40000"/>
                    </a:schemeClr>
                  </a:solidFill>
                  <a:prstDash val="solid"/>
                </a:ln>
                <a:blipFill>
                  <a:blip r:embed="rId2"/>
                  <a:tile tx="0" ty="0" sx="100000" sy="100000" flip="none" algn="tl"/>
                </a:blipFill>
                <a:effectLst>
                  <a:reflection blurRad="6350" stA="60000" endA="900" endPos="58000" dir="5400000" sy="-100000" algn="bl" rotWithShape="0"/>
                </a:effectLst>
                <a:latin typeface="Arial Black" panose="020B0A04020102020204" pitchFamily="34" charset="0"/>
              </a:rPr>
              <a:t>Work the water</a:t>
            </a:r>
          </a:p>
        </p:txBody>
      </p:sp>
    </p:spTree>
    <p:extLst>
      <p:ext uri="{BB962C8B-B14F-4D97-AF65-F5344CB8AC3E}">
        <p14:creationId xmlns:p14="http://schemas.microsoft.com/office/powerpoint/2010/main" val="394741498"/>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TC103457491[[fn=Metropolitan]]</Template>
  <TotalTime>0</TotalTime>
  <Words>90</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Black</vt:lpstr>
      <vt:lpstr>Calibri Light</vt:lpstr>
      <vt:lpstr>Metropolitan</vt:lpstr>
      <vt:lpstr>Campus Recreation Center</vt:lpstr>
      <vt:lpstr>PowerPoint Presentation</vt:lpstr>
      <vt:lpstr>The Issue</vt:lpstr>
      <vt:lpstr>PowerPoint Presentation</vt:lpstr>
      <vt:lpstr>Proposed Logo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2015-10-06T16:41:02Z</dcterms:created>
  <dcterms:modified xsi:type="dcterms:W3CDTF">2019-09-07T09:52:00Z</dcterms:modified>
</cp:coreProperties>
</file>