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249" autoAdjust="0"/>
  </p:normalViewPr>
  <p:slideViewPr>
    <p:cSldViewPr snapToGrid="0">
      <p:cViewPr varScale="1">
        <p:scale>
          <a:sx n="64" d="100"/>
          <a:sy n="64" d="100"/>
        </p:scale>
        <p:origin x="69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79CD408E-092B-4851-BAEF-D66A15B00305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7177536D-5005-4507-B21F-37C687F3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3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08E-092B-4851-BAEF-D66A15B00305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536D-5005-4507-B21F-37C687F3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5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08E-092B-4851-BAEF-D66A15B00305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536D-5005-4507-B21F-37C687F3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4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08E-092B-4851-BAEF-D66A15B00305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536D-5005-4507-B21F-37C687F3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09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08E-092B-4851-BAEF-D66A15B00305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536D-5005-4507-B21F-37C687F3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46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08E-092B-4851-BAEF-D66A15B00305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536D-5005-4507-B21F-37C687F3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69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08E-092B-4851-BAEF-D66A15B00305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536D-5005-4507-B21F-37C687F3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54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08E-092B-4851-BAEF-D66A15B00305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536D-5005-4507-B21F-37C687F391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694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08E-092B-4851-BAEF-D66A15B00305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536D-5005-4507-B21F-37C687F3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8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41A96-B78A-4AED-9AD1-DFAFF321BB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08E-092B-4851-BAEF-D66A15B00305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536D-5005-4507-B21F-37C687F3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08E-092B-4851-BAEF-D66A15B00305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536D-5005-4507-B21F-37C687F3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1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08E-092B-4851-BAEF-D66A15B00305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536D-5005-4507-B21F-37C687F3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4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08E-092B-4851-BAEF-D66A15B00305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536D-5005-4507-B21F-37C687F3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0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08E-092B-4851-BAEF-D66A15B00305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536D-5005-4507-B21F-37C687F3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5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08E-092B-4851-BAEF-D66A15B00305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536D-5005-4507-B21F-37C687F3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1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08E-092B-4851-BAEF-D66A15B00305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536D-5005-4507-B21F-37C687F3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4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08E-092B-4851-BAEF-D66A15B00305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536D-5005-4507-B21F-37C687F3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3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CD408E-092B-4851-BAEF-D66A15B00305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177536D-5005-4507-B21F-37C687F3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299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4544" y="3093076"/>
            <a:ext cx="8062912" cy="1752600"/>
          </a:xfrm>
        </p:spPr>
        <p:txBody>
          <a:bodyPr/>
          <a:lstStyle/>
          <a:p>
            <a:pPr algn="ctr"/>
            <a:r>
              <a:rPr lang="en-US" dirty="0"/>
              <a:t>Specializing in Redesign and Restoration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Student Name</a:t>
            </a:r>
          </a:p>
        </p:txBody>
      </p:sp>
      <p:sp>
        <p:nvSpPr>
          <p:cNvPr id="4" name="Rectangle 3"/>
          <p:cNvSpPr/>
          <p:nvPr/>
        </p:nvSpPr>
        <p:spPr>
          <a:xfrm>
            <a:off x="2402713" y="1418493"/>
            <a:ext cx="7386574" cy="830997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Deflate">
              <a:avLst/>
            </a:prstTxWarp>
            <a:spAutoFit/>
          </a:bodyPr>
          <a:lstStyle/>
          <a:p>
            <a:pPr algn="ctr"/>
            <a:r>
              <a:rPr lang="en-US" sz="48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Restoration Architecture</a:t>
            </a:r>
          </a:p>
        </p:txBody>
      </p:sp>
    </p:spTree>
    <p:extLst>
      <p:ext uri="{BB962C8B-B14F-4D97-AF65-F5344CB8AC3E}">
        <p14:creationId xmlns:p14="http://schemas.microsoft.com/office/powerpoint/2010/main" val="3518773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Restoration Is Unique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focus on ways to add value to your property</a:t>
            </a:r>
          </a:p>
          <a:p>
            <a:r>
              <a:rPr lang="en-US"/>
              <a:t>Our goal is to create a pleasant and functional space</a:t>
            </a:r>
          </a:p>
          <a:p>
            <a:r>
              <a:rPr lang="en-US"/>
              <a:t>We offer a unique cost-controlling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98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Member of American Institute of Architects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93123" y="2273121"/>
            <a:ext cx="7748164" cy="3276600"/>
            <a:chOff x="2615036" y="2286000"/>
            <a:chExt cx="7748164" cy="3276600"/>
          </a:xfrm>
        </p:grpSpPr>
        <p:pic>
          <p:nvPicPr>
            <p:cNvPr id="6150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615036" y="2286000"/>
              <a:ext cx="4914900" cy="32766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6" name="TextBox 5"/>
            <p:cNvSpPr txBox="1"/>
            <p:nvPr/>
          </p:nvSpPr>
          <p:spPr>
            <a:xfrm>
              <a:off x="7696200" y="2322255"/>
              <a:ext cx="2667000" cy="2308324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/>
                <a:t>We are proud to belong to the AIA. All of our architects have 8–10 years of experience. Our Cost Control™ design process is recognized as a sound method for adhering to budgets and promoting client satisfaction.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8241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E31CF-1B65-4976-927E-ADC41369A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Services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FEB487B-0A23-4468-BAC4-DFCE9EBD5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747134"/>
              </p:ext>
            </p:extLst>
          </p:nvPr>
        </p:nvGraphicFramePr>
        <p:xfrm>
          <a:off x="802807" y="2233673"/>
          <a:ext cx="77724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421577815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23775054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7805224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91301839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774351109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66747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Zone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Zone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Zone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Zone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258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/>
                        <a:t>Site Study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87552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/>
                        <a:t>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$75/hour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$85/hour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$90/hour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$80/hour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78185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$150/hour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$250/hour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$400/hour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$200/hour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51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44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0</TotalTime>
  <Words>141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PowerPoint Presentation</vt:lpstr>
      <vt:lpstr>How Restoration Is Unique</vt:lpstr>
      <vt:lpstr>Member of American Institute of Architects</vt:lpstr>
      <vt:lpstr>Planning Services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2015-10-06T17:34:44Z</dcterms:created>
  <dcterms:modified xsi:type="dcterms:W3CDTF">2019-09-07T10:16:26Z</dcterms:modified>
</cp:coreProperties>
</file>