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9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3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>
        <p:guide orient="horz" pos="1440"/>
        <p:guide pos="3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79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9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561474"/>
            <a:ext cx="7581900" cy="5610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70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9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28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4872789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15318" y="2286000"/>
            <a:ext cx="4827558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7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686861" cy="82296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67788"/>
            <a:ext cx="4872789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2042" y="2179636"/>
            <a:ext cx="4633726" cy="82296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15318" y="2967788"/>
            <a:ext cx="483045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7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4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6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77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7"/>
            <a:ext cx="3200400" cy="146304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82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86000"/>
            <a:ext cx="9905999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90EDEA-C43B-4AF2-8FF0-530237BB3475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18C3084-6B6E-4B85-8328-081FACC1FC7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45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225425" indent="-225425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FontTx/>
        <a:buBlip>
          <a:blip r:embed="rId1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0233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8521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00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2000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3500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00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Medi-Ready Urgent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Timely</a:t>
            </a:r>
          </a:p>
          <a:p>
            <a:r>
              <a:rPr lang="en-US" dirty="0"/>
              <a:t>Convenient</a:t>
            </a:r>
          </a:p>
          <a:p>
            <a:r>
              <a:rPr lang="en-US" dirty="0"/>
              <a:t>Affordable</a:t>
            </a:r>
          </a:p>
        </p:txBody>
      </p:sp>
    </p:spTree>
    <p:extLst>
      <p:ext uri="{BB962C8B-B14F-4D97-AF65-F5344CB8AC3E}">
        <p14:creationId xmlns:p14="http://schemas.microsoft.com/office/powerpoint/2010/main" val="296039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Medi-Ready is Ready to Serve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Now open in Madison Plaza</a:t>
            </a:r>
          </a:p>
          <a:p>
            <a:r>
              <a:rPr lang="en-US"/>
              <a:t>Hours:</a:t>
            </a:r>
          </a:p>
          <a:p>
            <a:pPr lvl="1"/>
            <a:r>
              <a:rPr lang="en-US"/>
              <a:t>Open 7 days a week</a:t>
            </a:r>
          </a:p>
          <a:p>
            <a:pPr lvl="1"/>
            <a:r>
              <a:rPr lang="en-US"/>
              <a:t>9:00 a.m. to 10:00 p.m.</a:t>
            </a:r>
          </a:p>
          <a:p>
            <a:r>
              <a:rPr lang="en-US"/>
              <a:t>Call for your appointment or walk in</a:t>
            </a:r>
          </a:p>
          <a:p>
            <a:r>
              <a:rPr lang="en-US"/>
              <a:t>Our friendly staff is waiting for you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451" y="2286000"/>
            <a:ext cx="4869180" cy="3246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229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Injuries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Fractures and dislocations</a:t>
            </a:r>
          </a:p>
          <a:p>
            <a:r>
              <a:rPr lang="en-US" dirty="0"/>
              <a:t>Sprains and strains</a:t>
            </a:r>
          </a:p>
          <a:p>
            <a:r>
              <a:rPr lang="en-US" dirty="0"/>
              <a:t>Cuts and lacerations</a:t>
            </a:r>
          </a:p>
          <a:p>
            <a:r>
              <a:rPr lang="en-US" dirty="0"/>
              <a:t>Dog bites</a:t>
            </a:r>
          </a:p>
          <a:p>
            <a:r>
              <a:rPr lang="en-US" dirty="0"/>
              <a:t>Burns</a:t>
            </a:r>
          </a:p>
          <a:p>
            <a:r>
              <a:rPr lang="en-US" dirty="0"/>
              <a:t>Minor eye injuries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Illnesses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Colds and flu</a:t>
            </a:r>
          </a:p>
          <a:p>
            <a:r>
              <a:rPr lang="en-US"/>
              <a:t>Sore throat, coughs, and sinus infections</a:t>
            </a:r>
          </a:p>
          <a:p>
            <a:r>
              <a:rPr lang="en-US"/>
              <a:t>Poison ivy and other rashes</a:t>
            </a:r>
          </a:p>
          <a:p>
            <a:r>
              <a:rPr lang="en-US"/>
              <a:t>Earache and headache</a:t>
            </a:r>
          </a:p>
          <a:p>
            <a:r>
              <a:rPr lang="en-US"/>
              <a:t>Pneumonia and bronchitis</a:t>
            </a:r>
          </a:p>
          <a:p>
            <a:r>
              <a:rPr lang="en-US"/>
              <a:t>Heart and high blood pressure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Injuries and Illnesses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5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Vaccinations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Travelers vaccinations</a:t>
            </a:r>
          </a:p>
          <a:p>
            <a:r>
              <a:rPr lang="en-US" dirty="0"/>
              <a:t>Flu shots</a:t>
            </a:r>
          </a:p>
          <a:p>
            <a:r>
              <a:rPr lang="en-US" dirty="0"/>
              <a:t>Routine childhood vaccinations</a:t>
            </a:r>
          </a:p>
          <a:p>
            <a:r>
              <a:rPr lang="en-US" dirty="0"/>
              <a:t>Whooping cough supplemental vaccinations</a:t>
            </a:r>
          </a:p>
          <a:p>
            <a:r>
              <a:rPr lang="en-US"/>
              <a:t>Shingles vaccinations</a:t>
            </a:r>
          </a:p>
          <a:p>
            <a:r>
              <a:rPr lang="en-US" dirty="0"/>
              <a:t>Hepatitis A &amp; B</a:t>
            </a:r>
          </a:p>
          <a:p>
            <a:r>
              <a:rPr lang="en-US" dirty="0"/>
              <a:t>Tetanus shots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13" y="2286000"/>
            <a:ext cx="48006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583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Lab work</a:t>
            </a:r>
          </a:p>
          <a:p>
            <a:r>
              <a:rPr lang="en-US" dirty="0"/>
              <a:t>Routine screening tests</a:t>
            </a:r>
          </a:p>
          <a:p>
            <a:r>
              <a:rPr lang="en-US" dirty="0"/>
              <a:t>X-rays </a:t>
            </a:r>
          </a:p>
          <a:p>
            <a:r>
              <a:rPr lang="en-US" dirty="0"/>
              <a:t>EKG</a:t>
            </a:r>
          </a:p>
          <a:p>
            <a:r>
              <a:rPr lang="en-US" dirty="0"/>
              <a:t>Ultrasound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2481323"/>
            <a:ext cx="4800601" cy="2809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166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</a:majorFont>
      <a:minorFont>
        <a:latin typeface="Tw Cen MT" panose="020B0602020104020603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AA41473-79F5-4183-86A0-C39519EEB8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128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</vt:lpstr>
      <vt:lpstr>Integral</vt:lpstr>
      <vt:lpstr>Medi-Ready Urgent Care</vt:lpstr>
      <vt:lpstr>Medi-Ready is Ready to Serve You!</vt:lpstr>
      <vt:lpstr>Injuries and Illnesses</vt:lpstr>
      <vt:lpstr>Vaccinations</vt:lpstr>
      <vt:lpstr>Diagnostic Tests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2015-10-03T16:44:50Z</dcterms:created>
  <dcterms:modified xsi:type="dcterms:W3CDTF">2019-09-06T07:04:56Z</dcterms:modified>
</cp:coreProperties>
</file>