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1" r:id="rId1"/>
  </p:sldMasterIdLst>
  <p:notesMasterIdLst>
    <p:notesMasterId r:id="rId9"/>
  </p:notesMasterIdLst>
  <p:sldIdLst>
    <p:sldId id="259" r:id="rId2"/>
    <p:sldId id="258" r:id="rId3"/>
    <p:sldId id="261" r:id="rId4"/>
    <p:sldId id="257" r:id="rId5"/>
    <p:sldId id="260" r:id="rId6"/>
    <p:sldId id="262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8" d="100"/>
          <a:sy n="68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9D188-90EE-46A7-BFB0-253A056FD4E4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3931C-6E85-406F-BCC2-9C8CCAE3B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18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3931C-6E85-406F-BCC2-9C8CCAE3BC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13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3931C-6E85-406F-BCC2-9C8CCAE3BC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23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the cost of surgery to the cost of glasses or contacts.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3931C-6E85-406F-BCC2-9C8CCAE3BC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30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Make sure potential patients know that the surgery is painless.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3931C-6E85-406F-BCC2-9C8CCAE3BC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91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11A5D71-38A2-45F8-BF21-D6B87E5DE80D}" type="datetime1">
              <a:rPr lang="en-US" smtClean="0"/>
              <a:t>7/19/2019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EE8D238-61F8-4643-A212-3C0F50850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29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E077-E479-4F28-8D39-BD000B29CB0E}" type="datetime1">
              <a:rPr lang="en-US" smtClean="0"/>
              <a:t>7/19/2019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238-61F8-4643-A212-3C0F50850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3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168E-428D-42FF-B64B-BDD73A9899EF}" type="datetime1">
              <a:rPr lang="en-US" smtClean="0"/>
              <a:t>7/19/2019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238-61F8-4643-A212-3C0F50850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884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F9D9-A5F7-43F0-8C01-C73C7D251A61}" type="datetime1">
              <a:rPr lang="en-US" smtClean="0"/>
              <a:t>7/19/2019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238-61F8-4643-A212-3C0F50850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90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53C5-0649-4EB0-8808-8AE6B00FCACA}" type="datetime1">
              <a:rPr lang="en-US" smtClean="0"/>
              <a:t>7/19/2019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238-61F8-4643-A212-3C0F50850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3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83C5-5499-4F87-91D4-2FE47F893B15}" type="datetime1">
              <a:rPr lang="en-US" smtClean="0"/>
              <a:t>7/19/2019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238-61F8-4643-A212-3C0F50850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534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8016-01B7-4671-9CE1-F4C4C37AC3B9}" type="datetime1">
              <a:rPr lang="en-US" smtClean="0"/>
              <a:t>7/19/2019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238-61F8-4643-A212-3C0F50850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704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99E0E36-99B7-4278-8973-811EC35F86A9}" type="datetime1">
              <a:rPr lang="en-US" smtClean="0"/>
              <a:t>7/19/2019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238-61F8-4643-A212-3C0F50850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400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423D66B-637E-460D-BEC8-AFC33DC3C361}" type="datetime1">
              <a:rPr lang="en-US" smtClean="0"/>
              <a:t>7/19/2019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238-61F8-4643-A212-3C0F50850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34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1228-12CE-4CCD-A6BB-5D8ED841F424}" type="datetime1">
              <a:rPr lang="en-US" smtClean="0"/>
              <a:t>7/19/2019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238-61F8-4643-A212-3C0F50850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58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23A8-F5CE-4801-B4D2-A21E176D7330}" type="datetime1">
              <a:rPr lang="en-US" smtClean="0"/>
              <a:t>7/19/2019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238-61F8-4643-A212-3C0F50850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5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9142-202B-4FF2-A996-BFC0F3AD0CC4}" type="datetime1">
              <a:rPr lang="en-US" smtClean="0"/>
              <a:t>7/19/2019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238-61F8-4643-A212-3C0F50850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0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C3DB-E1CB-4D5D-B3D3-D0EEF10D6CA4}" type="datetime1">
              <a:rPr lang="en-US" smtClean="0"/>
              <a:t>7/19/2019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238-61F8-4643-A212-3C0F50850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7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575B-C5B9-4A8B-BCB6-D4A89C94D7B8}" type="datetime1">
              <a:rPr lang="en-US" smtClean="0"/>
              <a:t>7/19/2019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238-61F8-4643-A212-3C0F50850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77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834F-6677-4F84-B7DE-E915F41E4C38}" type="datetime1">
              <a:rPr lang="en-US" smtClean="0"/>
              <a:t>7/19/2019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238-61F8-4643-A212-3C0F50850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874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C8DB-AE7F-437D-BBB5-380FDB50C42B}" type="datetime1">
              <a:rPr lang="en-US" smtClean="0"/>
              <a:t>7/19/2019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238-61F8-4643-A212-3C0F50850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8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AF96-550D-4AAA-8D2D-6C5038226CF8}" type="datetime1">
              <a:rPr lang="en-US" smtClean="0"/>
              <a:t>7/19/2019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238-61F8-4643-A212-3C0F50850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1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8E63C4F-C79C-4CBE-926F-DDF9D2D3B57E}" type="datetime1">
              <a:rPr lang="en-US" smtClean="0"/>
              <a:t>7/19/2019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EE8D238-61F8-4643-A212-3C0F50850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1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justamemo.com/2008/10/02/blindess-movie-poster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publicdomainpictures.net/view-image.php?image=25418&amp;picture=one-dollar&amp;large=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Wynnedale Medical Center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Laser Eye Surgery Unit</a:t>
            </a:r>
          </a:p>
          <a:p>
            <a:r>
              <a:rPr lang="en-US" dirty="0"/>
              <a:t>Find out if Laser Surgery is right for you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4C63C-3574-4E77-900E-C6D4C041C495}" type="datetime1">
              <a:rPr lang="en-US" smtClean="0"/>
              <a:t>7/19/2019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772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Laser Eye Surgery Unit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6949440" cy="3416300"/>
          </a:xfrm>
        </p:spPr>
        <p:txBody>
          <a:bodyPr/>
          <a:lstStyle/>
          <a:p>
            <a:r>
              <a:rPr lang="en-US" dirty="0"/>
              <a:t>Opens March 22</a:t>
            </a:r>
          </a:p>
          <a:p>
            <a:r>
              <a:rPr lang="en-US" dirty="0"/>
              <a:t>Headed by Dr. Martin Talbot from the Eastern Eye Surgery Clinic</a:t>
            </a:r>
          </a:p>
          <a:p>
            <a:r>
              <a:rPr lang="en-US" dirty="0"/>
              <a:t>State-of-the-art facilities and staff</a:t>
            </a:r>
          </a:p>
          <a:p>
            <a:pPr lvl="1"/>
            <a:r>
              <a:rPr lang="en-US" dirty="0"/>
              <a:t>Awarded Best Eye Care Facility in 2019</a:t>
            </a:r>
          </a:p>
          <a:p>
            <a:pPr lvl="1"/>
            <a:r>
              <a:rPr lang="en-US" dirty="0"/>
              <a:t>Surgeons recognized as one of the most experienced teams in the country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3EE6-F3E2-4EFA-9D60-B853CECBB0A3}" type="datetime1">
              <a:rPr lang="en-US" smtClean="0"/>
              <a:t>7/19/2019</a:t>
            </a:fld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BA332E7-821B-4999-9FF9-93B3889C3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57137" y="2321231"/>
            <a:ext cx="3586566" cy="35865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36D995-BE2D-46EB-A4CE-AA455991E775}"/>
              </a:ext>
            </a:extLst>
          </p:cNvPr>
          <p:cNvSpPr txBox="1"/>
          <p:nvPr/>
        </p:nvSpPr>
        <p:spPr>
          <a:xfrm>
            <a:off x="8057137" y="5974987"/>
            <a:ext cx="38597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justamemo.com/2008/10/02/blindess-movie-poster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85498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First Look at Laser Surgery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Safe, fast, and reliable </a:t>
            </a:r>
          </a:p>
          <a:p>
            <a:r>
              <a:rPr lang="en-US"/>
              <a:t>Covered by most insurance carriers</a:t>
            </a:r>
          </a:p>
          <a:p>
            <a:r>
              <a:rPr lang="en-US"/>
              <a:t>The key to clear vision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Relative lack of pain</a:t>
            </a:r>
          </a:p>
          <a:p>
            <a:r>
              <a:rPr lang="en-US"/>
              <a:t>Almost immediate results (within 24 hours)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41F3C-CE97-4424-9AE0-125F2C00D300}" type="datetime1">
              <a:rPr lang="en-US" smtClean="0"/>
              <a:t>7/19/2019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082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Laser Surgery for You?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Virtually painless</a:t>
            </a:r>
          </a:p>
          <a:p>
            <a:r>
              <a:rPr lang="en-US"/>
              <a:t>Fast procedure</a:t>
            </a:r>
          </a:p>
          <a:p>
            <a:r>
              <a:rPr lang="en-US"/>
              <a:t>Immediate improvement</a:t>
            </a:r>
          </a:p>
          <a:p>
            <a:r>
              <a:rPr lang="en-US"/>
              <a:t>Covered by most insurance plans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Cons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Not everybody is a candidate</a:t>
            </a:r>
          </a:p>
          <a:p>
            <a:r>
              <a:rPr lang="en-US"/>
              <a:t>Cost</a:t>
            </a:r>
          </a:p>
          <a:p>
            <a:r>
              <a:rPr lang="en-US"/>
              <a:t>Some risk of corneal damage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F82E-36EC-4C72-9166-06701C6C9A6D}" type="datetime1">
              <a:rPr lang="en-US" smtClean="0"/>
              <a:t>7/19/2019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45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Laser Eye Surgery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LASIK is the most common refractive surgery</a:t>
            </a:r>
          </a:p>
          <a:p>
            <a:pPr lvl="1"/>
            <a:r>
              <a:rPr lang="en-US"/>
              <a:t>LASIK corrects near-sightedness and astigmatism</a:t>
            </a:r>
          </a:p>
          <a:p>
            <a:pPr lvl="1"/>
            <a:r>
              <a:rPr lang="en-US"/>
              <a:t>Uncorrected vision may be 20/40 or better after surgery</a:t>
            </a:r>
          </a:p>
          <a:p>
            <a:r>
              <a:rPr lang="en-US"/>
              <a:t>Other options include PRK and LASEK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744A-9EDF-4604-856D-132C842D5EFC}" type="datetime1">
              <a:rPr lang="en-US" smtClean="0"/>
              <a:t>7/19/2019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237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Cost of Laser Surgery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Typically as low as $499 per eye</a:t>
            </a:r>
          </a:p>
          <a:p>
            <a:r>
              <a:rPr lang="en-US"/>
              <a:t>Custom options can add to costs</a:t>
            </a:r>
          </a:p>
          <a:p>
            <a:r>
              <a:rPr lang="en-US"/>
              <a:t>Financing is available for some candidates</a:t>
            </a:r>
            <a:endParaRPr lang="en-US" dirty="0"/>
          </a:p>
        </p:txBody>
      </p:sp>
      <p:pic>
        <p:nvPicPr>
          <p:cNvPr id="5" name="Content Placeholder 4" descr="A close up of a book&#10;&#10;Description automatically generated">
            <a:extLst>
              <a:ext uri="{FF2B5EF4-FFF2-40B4-BE49-F238E27FC236}">
                <a16:creationId xmlns:a16="http://schemas.microsoft.com/office/drawing/2014/main" id="{5B3E6B55-1B58-42B0-A753-F61E97ACD6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08713" y="2703513"/>
            <a:ext cx="4824412" cy="3216274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102C-9777-4DEB-891A-66AC2E7CE1D4}" type="datetime1">
              <a:rPr lang="en-US" smtClean="0"/>
              <a:t>7/19/2019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958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Clear Vision in a Day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6E08EB-20DF-4E0F-B6F0-815D63737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In most cases, vision clears immediately, or within 24 hours of surgery. The patient should be able to return to normal activities in a day and feel no discomfort or side effects from the surgery.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19EB-26FC-427C-931C-CF113E7230F9}" type="datetime1">
              <a:rPr lang="en-US" smtClean="0"/>
              <a:t>7/19/2019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Wynnedale Medical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01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288</Words>
  <Application>Microsoft Office PowerPoint</Application>
  <PresentationFormat>Widescreen</PresentationFormat>
  <Paragraphs>57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 Boardroom</vt:lpstr>
      <vt:lpstr>Wynnedale Medical Center</vt:lpstr>
      <vt:lpstr>Laser Eye Surgery Unit</vt:lpstr>
      <vt:lpstr>A First Look at Laser Surgery</vt:lpstr>
      <vt:lpstr>Is Laser Surgery for You?</vt:lpstr>
      <vt:lpstr>Laser Eye Surgery Facts</vt:lpstr>
      <vt:lpstr>The Cost of Laser Surgery</vt:lpstr>
      <vt:lpstr>Clear Vision in a 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2015-09-22T21:41:09Z</dcterms:created>
  <dcterms:modified xsi:type="dcterms:W3CDTF">2019-07-19T12:10:38Z</dcterms:modified>
</cp:coreProperties>
</file>