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3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82D85-C1D6-4D7E-BF26-AC34CDA8E3C1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79A7C-D601-4758-8980-9483A650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0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Making a Difference Every Day</a:t>
            </a:r>
          </a:p>
        </p:txBody>
      </p:sp>
    </p:spTree>
    <p:extLst>
      <p:ext uri="{BB962C8B-B14F-4D97-AF65-F5344CB8AC3E}">
        <p14:creationId xmlns:p14="http://schemas.microsoft.com/office/powerpoint/2010/main" val="2435136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Homelessness is one of the most prevalent problems of our age, extending now to  mothers and children.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Making a Difference Every Day</a:t>
            </a:r>
          </a:p>
        </p:txBody>
      </p:sp>
    </p:spTree>
    <p:extLst>
      <p:ext uri="{BB962C8B-B14F-4D97-AF65-F5344CB8AC3E}">
        <p14:creationId xmlns:p14="http://schemas.microsoft.com/office/powerpoint/2010/main" val="2867000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Stress the importance of giving.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Making a Difference Every Day</a:t>
            </a:r>
          </a:p>
        </p:txBody>
      </p:sp>
    </p:spTree>
    <p:extLst>
      <p:ext uri="{BB962C8B-B14F-4D97-AF65-F5344CB8AC3E}">
        <p14:creationId xmlns:p14="http://schemas.microsoft.com/office/powerpoint/2010/main" val="239659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 audience that giving doesn’t just mean writing a check. 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Making a Difference Every Day</a:t>
            </a:r>
          </a:p>
        </p:txBody>
      </p:sp>
    </p:spTree>
    <p:extLst>
      <p:ext uri="{BB962C8B-B14F-4D97-AF65-F5344CB8AC3E}">
        <p14:creationId xmlns:p14="http://schemas.microsoft.com/office/powerpoint/2010/main" val="1061571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some examples of ways to get involved in our community, such as the annual walkathons for AIDS, breast cancer, multiple sclerosis, and so on.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Making a Difference Every Day</a:t>
            </a:r>
          </a:p>
        </p:txBody>
      </p:sp>
    </p:spTree>
    <p:extLst>
      <p:ext uri="{BB962C8B-B14F-4D97-AF65-F5344CB8AC3E}">
        <p14:creationId xmlns:p14="http://schemas.microsoft.com/office/powerpoint/2010/main" val="310622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Helping others in any way can improve not only their lives but our own.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BD5B1-C1B2-48EB-827B-BA39D9AC022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5F27EA-AF4C-4BC5-A72D-3CBD6B719806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7" name="Rectangle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Making a Difference Every Day</a:t>
            </a:r>
          </a:p>
        </p:txBody>
      </p:sp>
    </p:spTree>
    <p:extLst>
      <p:ext uri="{BB962C8B-B14F-4D97-AF65-F5344CB8AC3E}">
        <p14:creationId xmlns:p14="http://schemas.microsoft.com/office/powerpoint/2010/main" val="3842402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6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1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3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2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2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3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6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0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1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CDC4F-509C-4C7A-8A8D-EEC9EF5C454A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069E8-7C97-4C96-9450-EDA77747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0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Power of Giving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Making a Difference Every Day</a:t>
            </a:r>
          </a:p>
        </p:txBody>
      </p:sp>
    </p:spTree>
    <p:extLst>
      <p:ext uri="{BB962C8B-B14F-4D97-AF65-F5344CB8AC3E}">
        <p14:creationId xmlns:p14="http://schemas.microsoft.com/office/powerpoint/2010/main" val="55556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 the Homeless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Many of our citizens are currently living on the streets</a:t>
            </a:r>
          </a:p>
          <a:p>
            <a:pPr lvl="0"/>
            <a:r>
              <a:rPr lang="en-US" sz="2400" dirty="0"/>
              <a:t>Help our homeless citizens by donating your time, money, or goods</a:t>
            </a:r>
          </a:p>
          <a:p>
            <a:r>
              <a:rPr lang="en-US" sz="2400" dirty="0"/>
              <a:t>Improve the quality of life for those who don’t have a stable home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Giving Helps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/>
              <a:t>Promotes awareness</a:t>
            </a:r>
          </a:p>
          <a:p>
            <a:pPr marL="0" lvl="0" indent="0">
              <a:buNone/>
            </a:pPr>
            <a:r>
              <a:rPr lang="en-US" sz="2400" dirty="0"/>
              <a:t>Provides supplies</a:t>
            </a:r>
          </a:p>
          <a:p>
            <a:pPr marL="0" lvl="0" indent="0">
              <a:buNone/>
            </a:pPr>
            <a:r>
              <a:rPr lang="en-US" sz="2400" dirty="0"/>
              <a:t>Educates people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9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Giving Can Mean . . .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Donating your time and expertise</a:t>
            </a:r>
          </a:p>
          <a:p>
            <a:pPr lvl="0"/>
            <a:r>
              <a:rPr lang="en-US" sz="2400" dirty="0"/>
              <a:t>Donating money</a:t>
            </a:r>
          </a:p>
          <a:p>
            <a:pPr lvl="0"/>
            <a:r>
              <a:rPr lang="en-US" sz="2400" dirty="0"/>
              <a:t>Donating supplies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4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Our Agency Helps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Career counseling</a:t>
            </a:r>
          </a:p>
          <a:p>
            <a:r>
              <a:rPr lang="en-US" sz="2400" dirty="0"/>
              <a:t>Job skills training</a:t>
            </a:r>
          </a:p>
          <a:p>
            <a:r>
              <a:rPr lang="en-US" sz="2400" dirty="0"/>
              <a:t>Temporary housing</a:t>
            </a:r>
          </a:p>
          <a:p>
            <a:r>
              <a:rPr lang="en-US" sz="2400" dirty="0"/>
              <a:t>Thrift shop with career-appropriate clothing</a:t>
            </a:r>
          </a:p>
          <a:p>
            <a:r>
              <a:rPr lang="en-US" sz="2400" dirty="0"/>
              <a:t>Healthy, nutritious meals</a:t>
            </a:r>
          </a:p>
          <a:p>
            <a:r>
              <a:rPr lang="en-US" sz="2400" dirty="0"/>
              <a:t>Follow-up assessment</a:t>
            </a:r>
          </a:p>
          <a:p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7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Six-Step Plan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Provide immediate survival assistance</a:t>
            </a:r>
          </a:p>
          <a:p>
            <a:r>
              <a:rPr lang="en-US" sz="2400" dirty="0"/>
              <a:t>Assess the individual’s physical, emotional, and mental needs </a:t>
            </a:r>
          </a:p>
          <a:p>
            <a:r>
              <a:rPr lang="en-US" sz="2400" dirty="0"/>
              <a:t>Offer temporary housing and job training</a:t>
            </a:r>
          </a:p>
          <a:p>
            <a:r>
              <a:rPr lang="en-US" sz="2400" dirty="0"/>
              <a:t>Assist in job placement</a:t>
            </a:r>
          </a:p>
          <a:p>
            <a:r>
              <a:rPr lang="en-US" sz="2400" dirty="0"/>
              <a:t>Transition to independent living</a:t>
            </a:r>
          </a:p>
          <a:p>
            <a:r>
              <a:rPr lang="en-US" sz="2400" dirty="0"/>
              <a:t>Follow up to assess progress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Get Involved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a local chapter or organization</a:t>
            </a:r>
          </a:p>
          <a:p>
            <a:r>
              <a:rPr lang="en-US" sz="2400" dirty="0"/>
              <a:t>Attend an event such as a Walkathon or other benefit</a:t>
            </a:r>
          </a:p>
          <a:p>
            <a:r>
              <a:rPr lang="en-US" sz="2400" dirty="0"/>
              <a:t>Volunteer your services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2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978" y="1445621"/>
            <a:ext cx="5947756" cy="3965171"/>
          </a:xfrm>
        </p:spPr>
      </p:pic>
      <p:sp>
        <p:nvSpPr>
          <p:cNvPr id="3" name="Shape 2"/>
          <p:cNvSpPr>
            <a:spLocks noGrp="1"/>
          </p:cNvSpPr>
          <p:nvPr>
            <p:ph type="body" sz="half" idx="2"/>
          </p:nvPr>
        </p:nvSpPr>
        <p:spPr>
          <a:xfrm>
            <a:off x="970266" y="2546253"/>
            <a:ext cx="3362583" cy="2053882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You Make a Difference</a:t>
            </a:r>
          </a:p>
          <a:p>
            <a:endParaRPr lang="en-US" sz="800" dirty="0"/>
          </a:p>
          <a:p>
            <a:r>
              <a:rPr lang="en-US" sz="2000" dirty="0"/>
              <a:t>With every dollar you donate or every hour you spend, you make a difference.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4929-06DD-440D-80D5-17A0672D0247}" type="datetime1">
              <a:rPr lang="en-US" smtClean="0"/>
              <a:pPr/>
              <a:t>7/18/2019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of Giving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8B2-ABB8-4902-B3EE-3A0FCCACB2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3552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0</TotalTime>
  <Words>362</Words>
  <Application>Microsoft Office PowerPoint</Application>
  <PresentationFormat>Widescreen</PresentationFormat>
  <Paragraphs>85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Rockwell</vt:lpstr>
      <vt:lpstr>Wingdings</vt:lpstr>
      <vt:lpstr>Atlas</vt:lpstr>
      <vt:lpstr>The Power of Giving</vt:lpstr>
      <vt:lpstr>Help the Homeless</vt:lpstr>
      <vt:lpstr>How Giving Helps</vt:lpstr>
      <vt:lpstr>Giving Can Mean . . .</vt:lpstr>
      <vt:lpstr>How Our Agency Helps</vt:lpstr>
      <vt:lpstr>A Six-Step Plan</vt:lpstr>
      <vt:lpstr>How to Get Involved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2015-09-22T14:36:19Z</dcterms:created>
  <dcterms:modified xsi:type="dcterms:W3CDTF">2019-07-19T06:32:46Z</dcterms:modified>
</cp:coreProperties>
</file>