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Corporate Gifts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57000</c:v>
                </c:pt>
                <c:pt idx="1">
                  <c:v>59500</c:v>
                </c:pt>
                <c:pt idx="2">
                  <c:v>62450</c:v>
                </c:pt>
                <c:pt idx="3">
                  <c:v>68500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8-42F7-9DB3-4E08981474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Personal Donations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35850</c:v>
                </c:pt>
                <c:pt idx="1">
                  <c:v>31200</c:v>
                </c:pt>
                <c:pt idx="2">
                  <c:v>33600</c:v>
                </c:pt>
                <c:pt idx="3">
                  <c:v>37300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8-42F7-9DB3-4E08981474F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Professional Services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Sheet1!$B$4:$E$4</c:f>
              <c:numCache>
                <c:formatCode>#,##0</c:formatCode>
                <c:ptCount val="4"/>
                <c:pt idx="0">
                  <c:v>29500</c:v>
                </c:pt>
                <c:pt idx="1">
                  <c:v>24200</c:v>
                </c:pt>
                <c:pt idx="2">
                  <c:v>24900</c:v>
                </c:pt>
                <c:pt idx="3">
                  <c:v>27300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38-42F7-9DB3-4E0898147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2037344"/>
        <c:axId val="592032248"/>
        <c:axId val="0"/>
      </c:bar3DChart>
      <c:catAx>
        <c:axId val="5920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92032248"/>
        <c:crosses val="autoZero"/>
        <c:auto val="1"/>
        <c:lblAlgn val="ctr"/>
        <c:lblOffset val="100"/>
        <c:noMultiLvlLbl val="0"/>
      </c:catAx>
      <c:valAx>
        <c:axId val="592032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9203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A0FD-718A-4909-92C3-64CCEDF23C8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D3274-074C-497A-8C93-AC713A836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6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Homelessness is one of the most prevalent problems of our age, extending now to  mothers and children.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45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the importance of giving.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audience that giving doesn’t just mean writing a check.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1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some examples of ways to get involved in our community, such as the annual walkathons for AIDS, breast cancer, multiple sclerosis, and so on.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Helping others in any way can improve not only their lives but our own.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6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0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9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61474"/>
            <a:ext cx="7581900" cy="5610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0" ty="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90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4872789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5318" y="2286000"/>
            <a:ext cx="4827558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679" y="2179636"/>
            <a:ext cx="4754880" cy="8229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67788"/>
            <a:ext cx="4872789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15318" y="2967788"/>
            <a:ext cx="483045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4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5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4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6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6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86000"/>
            <a:ext cx="9905999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D5C527-94E6-4C9B-8FB4-6CB9D80546F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1578A99-0577-48B3-93D7-7408662B38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3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8521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0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Making a Difference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 the Homeless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Many of our citizens are currently living on the streets</a:t>
            </a:r>
          </a:p>
          <a:p>
            <a:pPr lvl="0"/>
            <a:r>
              <a:rPr lang="en-US" smtClean="0"/>
              <a:t>Help our homeless citizens by donating your time, money, or goods</a:t>
            </a:r>
          </a:p>
          <a:p>
            <a:pPr lvl="0"/>
            <a:r>
              <a:rPr lang="en-US" smtClean="0"/>
              <a:t>Improve the quality of life for those who don’t have a stable home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Giving Helps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Promotes awareness</a:t>
            </a:r>
          </a:p>
          <a:p>
            <a:pPr lvl="0"/>
            <a:r>
              <a:rPr lang="en-US" smtClean="0"/>
              <a:t>Provides supplies</a:t>
            </a:r>
          </a:p>
          <a:p>
            <a:pPr lvl="0"/>
            <a:r>
              <a:rPr lang="en-US" smtClean="0"/>
              <a:t>Educates people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324600" y="2743200"/>
            <a:ext cx="3886200" cy="3505200"/>
            <a:chOff x="3886200" y="1354873"/>
            <a:chExt cx="4800600" cy="4360127"/>
          </a:xfrm>
        </p:grpSpPr>
        <p:sp>
          <p:nvSpPr>
            <p:cNvPr id="9" name="Flowchart: Document 8"/>
            <p:cNvSpPr/>
            <p:nvPr/>
          </p:nvSpPr>
          <p:spPr>
            <a:xfrm>
              <a:off x="3886200" y="4114800"/>
              <a:ext cx="2514600" cy="1600200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pc="600" dirty="0"/>
                <a:t>EDUCATE</a:t>
              </a:r>
            </a:p>
          </p:txBody>
        </p:sp>
        <p:sp>
          <p:nvSpPr>
            <p:cNvPr id="8" name="Left-Right Arrow 7"/>
            <p:cNvSpPr/>
            <p:nvPr/>
          </p:nvSpPr>
          <p:spPr>
            <a:xfrm>
              <a:off x="5562600" y="3505200"/>
              <a:ext cx="3124200" cy="1447800"/>
            </a:xfrm>
            <a:prstGeom prst="left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pc="600" dirty="0"/>
                <a:t>PROVIDE</a:t>
              </a:r>
            </a:p>
          </p:txBody>
        </p:sp>
        <p:sp>
          <p:nvSpPr>
            <p:cNvPr id="7" name="Up Arrow 6"/>
            <p:cNvSpPr/>
            <p:nvPr/>
          </p:nvSpPr>
          <p:spPr>
            <a:xfrm>
              <a:off x="4876800" y="1354873"/>
              <a:ext cx="1676400" cy="3217127"/>
            </a:xfrm>
            <a:prstGeom prst="upArrow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b="1" spc="-300" dirty="0"/>
                <a:t>PROMOTE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3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Giving Can Mean . . 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Donating your time and expertise</a:t>
            </a:r>
          </a:p>
          <a:p>
            <a:pPr lvl="0"/>
            <a:r>
              <a:rPr lang="en-US" smtClean="0"/>
              <a:t>Donating money</a:t>
            </a:r>
          </a:p>
          <a:p>
            <a:pPr lvl="0"/>
            <a:r>
              <a:rPr lang="en-US" smtClean="0"/>
              <a:t>Donating supplies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Get Involved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Volunteer your services</a:t>
            </a:r>
          </a:p>
          <a:p>
            <a:r>
              <a:rPr lang="en-US" smtClean="0"/>
              <a:t>Find a local chapter or organization</a:t>
            </a:r>
          </a:p>
          <a:p>
            <a:r>
              <a:rPr lang="en-US" smtClean="0"/>
              <a:t>Attend an event such as a walkathon or other benefit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Income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2286000"/>
          <a:ext cx="99060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With every dollar you donate or every hour you spend, you make a difference.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Power of Giving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Make a Difference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773" y="1523732"/>
            <a:ext cx="5672941" cy="3781961"/>
          </a:xfrm>
        </p:spPr>
      </p:pic>
    </p:spTree>
    <p:extLst>
      <p:ext uri="{BB962C8B-B14F-4D97-AF65-F5344CB8AC3E}">
        <p14:creationId xmlns:p14="http://schemas.microsoft.com/office/powerpoint/2010/main" val="31411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Sputnik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</a:majorFont>
      <a:minorFont>
        <a:latin typeface="Tw Cen MT" panose="020B0602020104020603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F283F0-3711-44D4-B752-4E28CA96BF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304</Words>
  <Application>Microsoft Office PowerPoint</Application>
  <PresentationFormat>Widescreen</PresentationFormat>
  <Paragraphs>71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</vt:lpstr>
      <vt:lpstr>Integral</vt:lpstr>
      <vt:lpstr>The Power of Giving</vt:lpstr>
      <vt:lpstr>Help the Homeless</vt:lpstr>
      <vt:lpstr>How Giving Helps</vt:lpstr>
      <vt:lpstr>Giving Can Mean . . .</vt:lpstr>
      <vt:lpstr>How to Get Involved</vt:lpstr>
      <vt:lpstr>Sources of Income</vt:lpstr>
      <vt:lpstr>You Make a Difference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2015-09-17T18:39:30Z</dcterms:created>
  <dcterms:modified xsi:type="dcterms:W3CDTF">2015-10-27T20:36:21Z</dcterms:modified>
</cp:coreProperties>
</file>