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4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0" y="-16933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87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Freeform 26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Freeform 27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Freeform 28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Freeform 29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Freeform 30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Freeform 31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Freeform 32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Freeform 26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72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Freeform 27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Freeform 28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Freeform 29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Freeform 30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Freeform 31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Freeform 32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73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Freeform 27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Freeform 28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220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Freeform 26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13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Freeform 26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43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Freeform 28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3003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Freeform 26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Freeform 27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5" y="2160590"/>
            <a:ext cx="418512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3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Freeform 27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Freeform 28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Freeform 29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23" y="2160983"/>
            <a:ext cx="3830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623" y="2160983"/>
            <a:ext cx="38317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8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0" name="Freeform 1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Freeform 25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0" name="Freeform 1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Freeform 25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9048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Freeform 27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2" y="514925"/>
            <a:ext cx="4514716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70"/>
            <a:ext cx="3855532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Freeform 27"/>
          <p:cNvSpPr/>
          <p:nvPr/>
        </p:nvSpPr>
        <p:spPr>
          <a:xfrm>
            <a:off x="10398336" y="3597855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1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FD83-67FA-48F7-96AD-2535E1699DF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CCBA75-9ACC-44A0-AC94-325A7BBC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Health Systems,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surgery also available at Holmes Center for Sight</a:t>
            </a:r>
          </a:p>
          <a:p>
            <a:r>
              <a:rPr lang="en-US" dirty="0" smtClean="0"/>
              <a:t>Dr. Martin Talbot and his surgical team from </a:t>
            </a:r>
            <a:r>
              <a:rPr lang="en-US" dirty="0" err="1" smtClean="0"/>
              <a:t>Wynnedale</a:t>
            </a:r>
            <a:r>
              <a:rPr lang="en-US" dirty="0" smtClean="0"/>
              <a:t> Medical Center perform surgery at Holmes Fridays by appointment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046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 HD - cor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 HD - core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Integrated Health Systems, Inc.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2015-09-16T19:52:05Z</dcterms:created>
  <dcterms:modified xsi:type="dcterms:W3CDTF">2015-09-16T19:52:30Z</dcterms:modified>
</cp:coreProperties>
</file>