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5" d="100"/>
          <a:sy n="55" d="100"/>
        </p:scale>
        <p:origin x="45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5E19-C721-4150-9D11-F2624E3B95A2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0" y="4323810"/>
            <a:ext cx="1744652" cy="778589"/>
          </a:xfrm>
          <a:custGeom>
            <a:avLst/>
            <a:gdLst>
              <a:gd name="T0" fmla="*/ 287 w 372"/>
              <a:gd name="T1" fmla="*/ 166 h 166"/>
              <a:gd name="T2" fmla="*/ 293 w 372"/>
              <a:gd name="T3" fmla="*/ 164 h 166"/>
              <a:gd name="T4" fmla="*/ 294 w 372"/>
              <a:gd name="T5" fmla="*/ 163 h 166"/>
              <a:gd name="T6" fmla="*/ 370 w 372"/>
              <a:gd name="T7" fmla="*/ 87 h 166"/>
              <a:gd name="T8" fmla="*/ 370 w 372"/>
              <a:gd name="T9" fmla="*/ 78 h 166"/>
              <a:gd name="T10" fmla="*/ 294 w 372"/>
              <a:gd name="T11" fmla="*/ 3 h 166"/>
              <a:gd name="T12" fmla="*/ 293 w 372"/>
              <a:gd name="T13" fmla="*/ 2 h 166"/>
              <a:gd name="T14" fmla="*/ 287 w 372"/>
              <a:gd name="T15" fmla="*/ 0 h 166"/>
              <a:gd name="T16" fmla="*/ 0 w 372"/>
              <a:gd name="T17" fmla="*/ 0 h 166"/>
              <a:gd name="T18" fmla="*/ 0 w 372"/>
              <a:gd name="T19" fmla="*/ 166 h 166"/>
              <a:gd name="T20" fmla="*/ 287 w 372"/>
              <a:gd name="T21" fmla="*/ 166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308FB08-3F5F-45AE-8259-77B38E604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73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5E19-C721-4150-9D11-F2624E3B95A2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 flipV="1">
            <a:off x="-4189" y="31781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08FB08-3F5F-45AE-8259-77B38E604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7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5E19-C721-4150-9D11-F2624E3B95A2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 flipV="1">
            <a:off x="-4189" y="31781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08FB08-3F5F-45AE-8259-77B38E604D6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 smtClean="0">
                <a:solidFill>
                  <a:schemeClr val="accent1"/>
                </a:solidFill>
              </a:rPr>
              <a:t>”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665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5E19-C721-4150-9D11-F2624E3B95A2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 flipV="1">
            <a:off x="-4189" y="491172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08FB08-3F5F-45AE-8259-77B38E604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30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27407"/>
            <a:ext cx="8391098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5E19-C721-4150-9D11-F2624E3B95A2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 flipV="1">
            <a:off x="-4189" y="491172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08FB08-3F5F-45AE-8259-77B38E604D6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 smtClean="0">
                <a:solidFill>
                  <a:schemeClr val="accent1"/>
                </a:solidFill>
              </a:rPr>
              <a:t>”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6896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5E19-C721-4150-9D11-F2624E3B95A2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 flipV="1">
            <a:off x="-4189" y="491172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08FB08-3F5F-45AE-8259-77B38E604D6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1003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5E19-C721-4150-9D11-F2624E3B95A2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 flipV="1">
            <a:off x="-4189" y="7143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FB08-3F5F-45AE-8259-77B38E604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82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5E19-C721-4150-9D11-F2624E3B95A2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 flipV="1">
            <a:off x="-4189" y="7143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FB08-3F5F-45AE-8259-77B38E604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4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5E19-C721-4150-9D11-F2624E3B95A2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 flipV="1">
            <a:off x="-4189" y="7143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FB08-3F5F-45AE-8259-77B38E604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33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5E19-C721-4150-9D11-F2624E3B95A2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 flipV="1">
            <a:off x="-4189" y="31781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08FB08-3F5F-45AE-8259-77B38E604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88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5E19-C721-4150-9D11-F2624E3B95A2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 flipV="1">
            <a:off x="-4189" y="7143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308FB08-3F5F-45AE-8259-77B38E604D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4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5E19-C721-4150-9D11-F2624E3B95A2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 flipV="1">
            <a:off x="-4189" y="7143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308FB08-3F5F-45AE-8259-77B38E604D6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07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5E19-C721-4150-9D11-F2624E3B95A2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>
            <a:spLocks/>
          </p:cNvSpPr>
          <p:nvPr/>
        </p:nvSpPr>
        <p:spPr bwMode="auto">
          <a:xfrm flipV="1">
            <a:off x="-4189" y="7143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FB08-3F5F-45AE-8259-77B38E604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8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5E19-C721-4150-9D11-F2624E3B95A2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 flipV="1">
            <a:off x="-4189" y="7143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FB08-3F5F-45AE-8259-77B38E604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71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5E19-C721-4150-9D11-F2624E3B95A2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 flipV="1">
            <a:off x="-4189" y="7143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FB08-3F5F-45AE-8259-77B38E604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75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5E19-C721-4150-9D11-F2624E3B95A2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 flipV="1">
            <a:off x="-4189" y="491172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08FB08-3F5F-45AE-8259-77B38E604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9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7221" y="-36668"/>
            <a:ext cx="2356674" cy="6889921"/>
            <a:chOff x="6627813" y="165100"/>
            <a:chExt cx="1952625" cy="5708651"/>
          </a:xfrm>
        </p:grpSpPr>
        <p:sp>
          <p:nvSpPr>
            <p:cNvPr id="11" name="Freeform 27"/>
            <p:cNvSpPr>
              <a:spLocks/>
            </p:cNvSpPr>
            <p:nvPr/>
          </p:nvSpPr>
          <p:spPr bwMode="auto">
            <a:xfrm>
              <a:off x="6627813" y="165100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E5E19-C721-4150-9D11-F2624E3B95A2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308FB08-3F5F-45AE-8259-77B38E604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7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Whole Grains Bread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Fresh to You Each 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935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Variety of Baked Goods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Breads, baguettes, and bagels</a:t>
            </a:r>
          </a:p>
          <a:p>
            <a:r>
              <a:rPr lang="en-US" dirty="0" smtClean="0"/>
              <a:t>Croissants</a:t>
            </a:r>
          </a:p>
          <a:p>
            <a:r>
              <a:rPr lang="en-US" dirty="0" smtClean="0"/>
              <a:t>Bagels</a:t>
            </a:r>
          </a:p>
          <a:p>
            <a:r>
              <a:rPr lang="en-US" dirty="0" smtClean="0"/>
              <a:t>Muffins</a:t>
            </a:r>
          </a:p>
          <a:p>
            <a:r>
              <a:rPr lang="en-US" dirty="0" smtClean="0"/>
              <a:t>Rolls</a:t>
            </a:r>
          </a:p>
          <a:p>
            <a:r>
              <a:rPr lang="en-US" dirty="0" smtClean="0"/>
              <a:t>Pastries</a:t>
            </a:r>
          </a:p>
          <a:p>
            <a:r>
              <a:rPr lang="en-US" dirty="0" smtClean="0"/>
              <a:t>Cookies</a:t>
            </a:r>
          </a:p>
          <a:p>
            <a:r>
              <a:rPr lang="en-US" dirty="0" smtClean="0"/>
              <a:t>Cakes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10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Café Branches Around the 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Offering a wide range of soups, sandwiches, and salads</a:t>
            </a:r>
          </a:p>
          <a:p>
            <a:r>
              <a:rPr lang="en-US" dirty="0" smtClean="0"/>
              <a:t>Open every day from 7:00 a.m. to 9 p.m.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570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 Four Reasons to Buy from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Quality</a:t>
            </a:r>
          </a:p>
          <a:p>
            <a:r>
              <a:rPr lang="en-US" dirty="0" smtClean="0"/>
              <a:t>Service</a:t>
            </a:r>
          </a:p>
          <a:p>
            <a:r>
              <a:rPr lang="en-US" dirty="0" smtClean="0"/>
              <a:t>Freshness</a:t>
            </a:r>
          </a:p>
          <a:p>
            <a:r>
              <a:rPr lang="en-US" dirty="0" smtClean="0"/>
              <a:t>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901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Fresh Is Best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Breads, baguettes, and bagels</a:t>
            </a:r>
          </a:p>
          <a:p>
            <a:r>
              <a:rPr lang="en-US" dirty="0"/>
              <a:t>Croissants</a:t>
            </a:r>
          </a:p>
          <a:p>
            <a:r>
              <a:rPr lang="en-US" dirty="0"/>
              <a:t>Bagels</a:t>
            </a:r>
          </a:p>
          <a:p>
            <a:r>
              <a:rPr lang="en-US" dirty="0"/>
              <a:t>Muffins</a:t>
            </a:r>
          </a:p>
          <a:p>
            <a:r>
              <a:rPr lang="en-US" dirty="0"/>
              <a:t>Rolls</a:t>
            </a:r>
          </a:p>
          <a:p>
            <a:r>
              <a:rPr lang="en-US" dirty="0"/>
              <a:t>Pastries</a:t>
            </a:r>
          </a:p>
          <a:p>
            <a:r>
              <a:rPr lang="en-US" dirty="0"/>
              <a:t>Cookies</a:t>
            </a:r>
          </a:p>
          <a:p>
            <a:r>
              <a:rPr lang="en-US" dirty="0"/>
              <a:t>Cakes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32202"/>
      </p:ext>
    </p:extLst>
  </p:cSld>
  <p:clrMapOvr>
    <a:masterClrMapping/>
  </p:clrMapOvr>
</p:sld>
</file>

<file path=ppt/theme/theme1.xml><?xml version="1.0" encoding="utf-8"?>
<a:theme xmlns:a="http://schemas.openxmlformats.org/drawingml/2006/main" name="Whisp">
  <a:themeElements>
    <a:clrScheme name="Whisp 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hisp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h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h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Whisp</Template>
  <TotalTime>0</TotalTime>
  <Words>81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Trebuchet MS</vt:lpstr>
      <vt:lpstr>Wingdings 3</vt:lpstr>
      <vt:lpstr>Whisp</vt:lpstr>
      <vt:lpstr>Whole Grains Bread</vt:lpstr>
      <vt:lpstr>A Variety of Baked Goods</vt:lpstr>
      <vt:lpstr>Café Branches Around the West</vt:lpstr>
      <vt:lpstr>Top Four Reasons to Buy from Us</vt:lpstr>
      <vt:lpstr>Fresh Is Best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2015-09-16T16:52:56Z</dcterms:created>
  <dcterms:modified xsi:type="dcterms:W3CDTF">2015-09-16T16:53:18Z</dcterms:modified>
</cp:coreProperties>
</file>