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4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4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107" y="1845734"/>
            <a:ext cx="4901377" cy="40233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715" y="1845735"/>
            <a:ext cx="505999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5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09" y="1846052"/>
            <a:ext cx="4754880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07" y="2582335"/>
            <a:ext cx="4907382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706" y="1846052"/>
            <a:ext cx="4934988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715" y="2582334"/>
            <a:ext cx="5063979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6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2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36" y="5037512"/>
            <a:ext cx="10113645" cy="906088"/>
          </a:xfrm>
        </p:spPr>
        <p:txBody>
          <a:bodyPr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37" y="5867399"/>
            <a:ext cx="10105332" cy="58743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07" y="1845734"/>
            <a:ext cx="10203573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5AB0B-5B53-422A-84A7-8648F748308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E88AC2-8927-4CAF-9909-6287405BDBE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4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Pacific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Harmony </a:t>
            </a:r>
            <a:r>
              <a:rPr lang="en-US" dirty="0" err="1" smtClean="0"/>
              <a:t>Photographics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Seattle Skyline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152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3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Pacific Images</vt:lpstr>
      <vt:lpstr>Seattle Skyline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2015-09-16T11:22:22Z</dcterms:created>
  <dcterms:modified xsi:type="dcterms:W3CDTF">2015-09-16T11:23:33Z</dcterms:modified>
</cp:coreProperties>
</file>