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68828F-AB96-484D-8594-2C85BD37C2D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E90731-FDC8-4FA1-AE71-C5B939110C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7826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68828F-AB96-484D-8594-2C85BD37C2D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9/14/2015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E90731-FDC8-4FA1-AE71-C5B939110C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605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Wynnedale </a:t>
            </a:r>
            <a:r>
              <a:rPr lang="en-US" dirty="0" err="1" smtClean="0"/>
              <a:t>Medcal</a:t>
            </a:r>
            <a:r>
              <a:rPr lang="en-US" dirty="0" smtClean="0"/>
              <a:t> Center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Laser Eye </a:t>
            </a:r>
            <a:r>
              <a:rPr lang="en-US" dirty="0" err="1" smtClean="0"/>
              <a:t>Surgury</a:t>
            </a:r>
            <a:r>
              <a:rPr lang="en-US" dirty="0" smtClean="0"/>
              <a:t>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9684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Wynnedale Medcal Center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2015-09-14T16:31:40Z</dcterms:created>
  <dcterms:modified xsi:type="dcterms:W3CDTF">2015-09-14T16:31:53Z</dcterms:modified>
</cp:coreProperties>
</file>