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2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56D6D-D9AF-4B0A-B74B-FF76BA08219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697BA-A7A6-4932-9005-76AD3DDFFE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21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76429-A3D2-4903-A94A-A8324554FC0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F2719-EF6F-4760-9676-485805486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5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14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8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2719-EF6F-4760-9676-485805486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62BDA3-BE7F-4D8C-A3F4-C53E689EF06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6459-BC26-4218-9B8F-A59F6906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teachertube.com/members/viewVideo.php?video_id=85919&amp;title=What_is_Marketing_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teachertube.com/members/viewVideo.php?title=The_roots_of_E_Commerce&amp;video_id=6914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bs.org/wgbh/commandingheights/shared/video/wmp/mini_p03_03_36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NOCTI</a:t>
            </a:r>
          </a:p>
          <a:p>
            <a:r>
              <a:rPr lang="en-US" sz="3600" dirty="0" smtClean="0"/>
              <a:t>Duty 1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Technical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Limited Liability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Corporations are owned by their stockholders (shareholders) who share in profits and losses generated through the firms operations.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Limited Liability Company (LLC) is a business structure allowed by state statute. Owners have limited personal liability for the debts and actions of the LLC. 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8755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Define and differentiate among various types of business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pic>
        <p:nvPicPr>
          <p:cNvPr id="1026" name="Picture 2" descr="C:\Documents and Settings\lholt\Local Settings\Temporary Internet Files\Content.IE5\F0YT5MDK\MC9002972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5626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type of business organizations in which two or more individuals pool money, skills and other resources, and share profit and loss in accordance with terms of the partnership agreements.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type of business entity that is owned and run by one individual in which the owner receives all profits and is responsible for all losses and debts.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Define and differentiate among various types of business</a:t>
            </a:r>
            <a:endParaRPr lang="en-US" sz="2400" dirty="0"/>
          </a:p>
        </p:txBody>
      </p:sp>
      <p:pic>
        <p:nvPicPr>
          <p:cNvPr id="2052" name="Picture 4" descr="C:\Documents and Settings\lholt\Local Settings\Temporary Internet Files\Content.IE5\OS8YVVSH\MC9002340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334000"/>
            <a:ext cx="2057399" cy="1339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Planning tools to guide &amp; manage business activities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S.W.O.T</a:t>
            </a:r>
          </a:p>
          <a:p>
            <a:r>
              <a:rPr lang="en-US" dirty="0" smtClean="0"/>
              <a:t>A procedure for gathering and using information needed for planning.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Managers use research to determine what needs to be improved in the business, what competitors are doing, and what customers need and expect.</a:t>
            </a:r>
          </a:p>
          <a:p>
            <a:endParaRPr lang="en-US" dirty="0" smtClean="0"/>
          </a:p>
          <a:p>
            <a:r>
              <a:rPr lang="en-US" dirty="0" smtClean="0"/>
              <a:t>Strengths-Now</a:t>
            </a:r>
          </a:p>
          <a:p>
            <a:r>
              <a:rPr lang="en-US" dirty="0" smtClean="0"/>
              <a:t>Weaknesses-Now, Improve</a:t>
            </a:r>
          </a:p>
          <a:p>
            <a:r>
              <a:rPr lang="en-US" dirty="0" smtClean="0"/>
              <a:t>Opportunities-What’s Next</a:t>
            </a:r>
          </a:p>
          <a:p>
            <a:r>
              <a:rPr lang="en-US" dirty="0" smtClean="0"/>
              <a:t>Threats-What is Happening, What Could Happen.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Disaster recovery plan</a:t>
            </a:r>
            <a:endParaRPr lang="en-US" dirty="0" smtClean="0"/>
          </a:p>
          <a:p>
            <a:r>
              <a:rPr lang="en-US" dirty="0" smtClean="0"/>
              <a:t>Set of documents, instructions, and procedures which enable a business to respond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accidents</a:t>
            </a:r>
            <a:r>
              <a:rPr lang="en-US" dirty="0" smtClean="0"/>
              <a:t>, disasters, emergencies, and/or threats without any stoppage or hindrance in its key operations. </a:t>
            </a:r>
            <a:endParaRPr lang="en-US" dirty="0"/>
          </a:p>
        </p:txBody>
      </p:sp>
      <p:pic>
        <p:nvPicPr>
          <p:cNvPr id="3074" name="Picture 2" descr="C:\Documents and Settings\lholt\Local Settings\Temporary Internet Files\Content.IE5\MM8A8BEN\MC9002808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029200"/>
            <a:ext cx="1895192" cy="1504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Marketing Concept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Marketing  Strategy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Keeps the needs of the consumer uppermost in mind during the design, production, and distribution of a product.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of the important decisions made to successfully market a product or a service.</a:t>
            </a:r>
          </a:p>
          <a:p>
            <a:r>
              <a:rPr lang="en-US" dirty="0" smtClean="0">
                <a:hlinkClick r:id="rId3"/>
              </a:rPr>
              <a:t>http://www1.teachertube.com/members/viewVideo.php?video_id=85919&amp;title=What_is_Marketing_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8755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600" dirty="0" smtClean="0"/>
              <a:t>Apply marketing techniques to foster business growth</a:t>
            </a:r>
            <a:endParaRPr lang="en-US" sz="2600" dirty="0"/>
          </a:p>
        </p:txBody>
      </p:sp>
      <p:pic>
        <p:nvPicPr>
          <p:cNvPr id="6148" name="Picture 4" descr="C:\Documents and Settings\lholt\Local Settings\Temporary Internet Files\Content.IE5\2UAMU5X8\MC9002344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495800"/>
            <a:ext cx="2276947" cy="1972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elements of a 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group of customers that has very similar needs, and to whom the company plans to sell its product, is called a </a:t>
            </a:r>
            <a:r>
              <a:rPr lang="en-US" dirty="0" smtClean="0">
                <a:solidFill>
                  <a:srgbClr val="FF0000"/>
                </a:solidFill>
              </a:rPr>
              <a:t>target market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marketing mix</a:t>
            </a:r>
            <a:r>
              <a:rPr lang="en-US" dirty="0" smtClean="0"/>
              <a:t> is made up of four elements also known as the 4 Ps of marketing. These elements are </a:t>
            </a:r>
            <a:r>
              <a:rPr lang="en-US" dirty="0" smtClean="0">
                <a:solidFill>
                  <a:srgbClr val="FF0000"/>
                </a:solidFill>
              </a:rPr>
              <a:t>product, price, place and promotion</a:t>
            </a:r>
            <a:r>
              <a:rPr lang="en-US" dirty="0" smtClean="0"/>
              <a:t>. When all elements are blended or mixed this is called the marketing mix.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7170" name="Picture 2" descr="C:\Documents and Settings\lholt\Local Settings\Temporary Internet Files\Content.IE5\MM8A8BEN\MC9003675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05400"/>
            <a:ext cx="1815084" cy="1361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Sales Forecasting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Surplus Inventory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An estimation of how much a company will generate in income, based on historical sales data and market trends.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Inventory is often the largest item in the current assets category and must be accurately counted and valued at the end of each accounting period to determine a profit or loss.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How to plan and evaluate the use of financial resources</a:t>
            </a:r>
            <a:endParaRPr lang="en-US" sz="2600" dirty="0"/>
          </a:p>
        </p:txBody>
      </p:sp>
      <p:pic>
        <p:nvPicPr>
          <p:cNvPr id="5122" name="Picture 2" descr="C:\Documents and Settings\lholt\Local Settings\Temporary Internet Files\Content.IE5\F0YT5MDK\MC9000535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24400"/>
            <a:ext cx="1760220" cy="1761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E-Commerce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World Trade Organization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buying and selling of products or services over electronic systems such as the internet.</a:t>
            </a:r>
          </a:p>
          <a:p>
            <a:r>
              <a:rPr lang="en-US" dirty="0" smtClean="0">
                <a:hlinkClick r:id="rId3"/>
              </a:rPr>
              <a:t>http://www1.teachertube.com/members/viewVideo.php?title=The_roots_of_E_Commerce&amp;video_id=69142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organization deals with regulation of trade between participating countries; it provides a framework for negotiating trade agreements .</a:t>
            </a:r>
          </a:p>
          <a:p>
            <a:r>
              <a:rPr lang="en-US" dirty="0" err="1" smtClean="0"/>
              <a:t>Nafta</a:t>
            </a:r>
            <a:r>
              <a:rPr lang="en-US" dirty="0" smtClean="0"/>
              <a:t>-</a:t>
            </a:r>
            <a:r>
              <a:rPr lang="en-US" dirty="0" smtClean="0">
                <a:hlinkClick r:id="rId4"/>
              </a:rPr>
              <a:t>http://www.pbs.org/wgbh/commandingheights/shared/video/wmp/mini_p03_03_36.html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in a global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 Duties</a:t>
            </a:r>
          </a:p>
          <a:p>
            <a:r>
              <a:rPr lang="en-US" dirty="0" smtClean="0"/>
              <a:t>Sample Questions</a:t>
            </a:r>
          </a:p>
          <a:p>
            <a:r>
              <a:rPr lang="en-US" dirty="0" smtClean="0"/>
              <a:t>Online Sample Items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427</TotalTime>
  <Words>490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Business Technical Skills</vt:lpstr>
      <vt:lpstr>     Define and differentiate among various types of business</vt:lpstr>
      <vt:lpstr>Define and differentiate among various types of business</vt:lpstr>
      <vt:lpstr>Planning tools to guide &amp; manage business activities</vt:lpstr>
      <vt:lpstr>     Apply marketing techniques to foster business growth</vt:lpstr>
      <vt:lpstr>Two elements of a marketing strategy</vt:lpstr>
      <vt:lpstr>How to plan and evaluate the use of financial resources</vt:lpstr>
      <vt:lpstr>Business in a global environment</vt:lpstr>
      <vt:lpstr>Where Can I Get More Information?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Technical Skills</dc:title>
  <dc:creator>lholt</dc:creator>
  <cp:lastModifiedBy>Cindy Philip</cp:lastModifiedBy>
  <cp:revision>24</cp:revision>
  <dcterms:created xsi:type="dcterms:W3CDTF">2011-04-20T22:57:43Z</dcterms:created>
  <dcterms:modified xsi:type="dcterms:W3CDTF">2016-04-21T13:41:49Z</dcterms:modified>
</cp:coreProperties>
</file>